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445" r:id="rId6"/>
    <p:sldId id="315" r:id="rId7"/>
    <p:sldId id="446" r:id="rId8"/>
    <p:sldId id="442" r:id="rId9"/>
    <p:sldId id="440" r:id="rId10"/>
    <p:sldId id="339" r:id="rId11"/>
    <p:sldId id="448" r:id="rId12"/>
    <p:sldId id="449" r:id="rId13"/>
    <p:sldId id="436" r:id="rId14"/>
    <p:sldId id="450" r:id="rId15"/>
    <p:sldId id="338" r:id="rId16"/>
    <p:sldId id="451" r:id="rId17"/>
    <p:sldId id="438" r:id="rId18"/>
    <p:sldId id="42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94694"/>
  </p:normalViewPr>
  <p:slideViewPr>
    <p:cSldViewPr snapToGrid="0">
      <p:cViewPr varScale="1">
        <p:scale>
          <a:sx n="67" d="100"/>
          <a:sy n="67" d="100"/>
        </p:scale>
        <p:origin x="364" y="32"/>
      </p:cViewPr>
      <p:guideLst/>
    </p:cSldViewPr>
  </p:slideViewPr>
  <p:notesTextViewPr>
    <p:cViewPr>
      <p:scale>
        <a:sx n="1" d="1"/>
        <a:sy n="1" d="1"/>
      </p:scale>
      <p:origin x="0" y="0"/>
    </p:cViewPr>
  </p:notesTextViewPr>
  <p:sorterViewPr>
    <p:cViewPr varScale="1">
      <p:scale>
        <a:sx n="1" d="1"/>
        <a:sy n="1" d="1"/>
      </p:scale>
      <p:origin x="0" y="-327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ED0605-CF4D-4D99-894B-4B905F300FB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5C65409-152E-4EFF-9B16-AC705BDAAB59}">
      <dgm:prSet phldrT="[Text]"/>
      <dgm:spPr>
        <a:solidFill>
          <a:schemeClr val="tx2"/>
        </a:solidFill>
      </dgm:spPr>
      <dgm:t>
        <a:bodyPr/>
        <a:lstStyle/>
        <a:p>
          <a:r>
            <a:rPr lang="en-US" dirty="0"/>
            <a:t>Week-1</a:t>
          </a:r>
        </a:p>
      </dgm:t>
    </dgm:pt>
    <dgm:pt modelId="{944B53D8-BD40-4417-8AA9-C504AB31B2B9}" type="parTrans" cxnId="{1A460C2B-549E-4A21-9D66-CE66E6A9A1CC}">
      <dgm:prSet/>
      <dgm:spPr/>
      <dgm:t>
        <a:bodyPr/>
        <a:lstStyle/>
        <a:p>
          <a:endParaRPr lang="en-US"/>
        </a:p>
      </dgm:t>
    </dgm:pt>
    <dgm:pt modelId="{8235D1F4-923F-4B10-9112-B577CB2DCFEF}" type="sibTrans" cxnId="{1A460C2B-549E-4A21-9D66-CE66E6A9A1CC}">
      <dgm:prSet/>
      <dgm:spPr/>
      <dgm:t>
        <a:bodyPr/>
        <a:lstStyle/>
        <a:p>
          <a:endParaRPr lang="en-US"/>
        </a:p>
      </dgm:t>
    </dgm:pt>
    <dgm:pt modelId="{96834F66-B0BF-4B06-9467-FF3DA46FC343}">
      <dgm:prSet phldrT="[Text]"/>
      <dgm:spPr/>
      <dgm:t>
        <a:bodyPr/>
        <a:lstStyle/>
        <a:p>
          <a:r>
            <a:rPr lang="en-US" dirty="0"/>
            <a:t>Problem identification</a:t>
          </a:r>
        </a:p>
      </dgm:t>
    </dgm:pt>
    <dgm:pt modelId="{45D716FD-1AAA-40E4-87AA-23C317CF69CB}" type="parTrans" cxnId="{4C23D5DE-177D-4BF6-B134-6A85AE8010EB}">
      <dgm:prSet/>
      <dgm:spPr/>
      <dgm:t>
        <a:bodyPr/>
        <a:lstStyle/>
        <a:p>
          <a:endParaRPr lang="en-US"/>
        </a:p>
      </dgm:t>
    </dgm:pt>
    <dgm:pt modelId="{59639092-F0BF-46C6-A174-00D85D5BA91B}" type="sibTrans" cxnId="{4C23D5DE-177D-4BF6-B134-6A85AE8010EB}">
      <dgm:prSet/>
      <dgm:spPr/>
      <dgm:t>
        <a:bodyPr/>
        <a:lstStyle/>
        <a:p>
          <a:endParaRPr lang="en-US"/>
        </a:p>
      </dgm:t>
    </dgm:pt>
    <dgm:pt modelId="{F22C51C1-F7BD-401B-85E3-5AB97AE375DF}">
      <dgm:prSet phldrT="[Text]"/>
      <dgm:spPr/>
      <dgm:t>
        <a:bodyPr/>
        <a:lstStyle/>
        <a:p>
          <a:r>
            <a:rPr lang="en-US" dirty="0"/>
            <a:t>Database designing and data ingestion</a:t>
          </a:r>
        </a:p>
      </dgm:t>
    </dgm:pt>
    <dgm:pt modelId="{071E3773-40E3-4D95-8808-D8926E616371}" type="parTrans" cxnId="{ADE7F838-E820-4783-8538-F64CB4594725}">
      <dgm:prSet/>
      <dgm:spPr/>
      <dgm:t>
        <a:bodyPr/>
        <a:lstStyle/>
        <a:p>
          <a:endParaRPr lang="en-US"/>
        </a:p>
      </dgm:t>
    </dgm:pt>
    <dgm:pt modelId="{94660F93-EDFC-42A7-92DF-8D7A8EBCE9AE}" type="sibTrans" cxnId="{ADE7F838-E820-4783-8538-F64CB4594725}">
      <dgm:prSet/>
      <dgm:spPr/>
      <dgm:t>
        <a:bodyPr/>
        <a:lstStyle/>
        <a:p>
          <a:endParaRPr lang="en-US"/>
        </a:p>
      </dgm:t>
    </dgm:pt>
    <dgm:pt modelId="{4824BAE9-65E7-4077-B935-A1915ED00FC6}">
      <dgm:prSet phldrT="[Text]"/>
      <dgm:spPr>
        <a:solidFill>
          <a:schemeClr val="tx2"/>
        </a:solidFill>
      </dgm:spPr>
      <dgm:t>
        <a:bodyPr/>
        <a:lstStyle/>
        <a:p>
          <a:r>
            <a:rPr lang="en-US" dirty="0"/>
            <a:t>Week-2</a:t>
          </a:r>
        </a:p>
      </dgm:t>
    </dgm:pt>
    <dgm:pt modelId="{ED5B9733-4A38-4098-96CA-A7E0CA7AF612}" type="parTrans" cxnId="{E250330A-8C85-4EE7-9E52-D1EB284D8DEF}">
      <dgm:prSet/>
      <dgm:spPr/>
      <dgm:t>
        <a:bodyPr/>
        <a:lstStyle/>
        <a:p>
          <a:endParaRPr lang="en-US"/>
        </a:p>
      </dgm:t>
    </dgm:pt>
    <dgm:pt modelId="{C82207D5-9728-41C8-88A7-EC6F27EB6AA8}" type="sibTrans" cxnId="{E250330A-8C85-4EE7-9E52-D1EB284D8DEF}">
      <dgm:prSet/>
      <dgm:spPr/>
      <dgm:t>
        <a:bodyPr/>
        <a:lstStyle/>
        <a:p>
          <a:endParaRPr lang="en-US"/>
        </a:p>
      </dgm:t>
    </dgm:pt>
    <dgm:pt modelId="{F65495F7-5E1C-42E2-BC00-B918C15B9F61}">
      <dgm:prSet phldrT="[Text]"/>
      <dgm:spPr/>
      <dgm:t>
        <a:bodyPr/>
        <a:lstStyle/>
        <a:p>
          <a:r>
            <a:rPr lang="en-US" dirty="0"/>
            <a:t>Backend designing </a:t>
          </a:r>
        </a:p>
      </dgm:t>
    </dgm:pt>
    <dgm:pt modelId="{34BF6E5A-F994-495D-92BD-BA317B01BAA2}" type="parTrans" cxnId="{7A84325C-81E7-45AC-A527-55D8DA370851}">
      <dgm:prSet/>
      <dgm:spPr/>
      <dgm:t>
        <a:bodyPr/>
        <a:lstStyle/>
        <a:p>
          <a:endParaRPr lang="en-US"/>
        </a:p>
      </dgm:t>
    </dgm:pt>
    <dgm:pt modelId="{FF77678B-21C0-4C44-8CB9-76EFBCD30CA6}" type="sibTrans" cxnId="{7A84325C-81E7-45AC-A527-55D8DA370851}">
      <dgm:prSet/>
      <dgm:spPr/>
      <dgm:t>
        <a:bodyPr/>
        <a:lstStyle/>
        <a:p>
          <a:endParaRPr lang="en-US"/>
        </a:p>
      </dgm:t>
    </dgm:pt>
    <dgm:pt modelId="{447840CF-AEB5-4B21-B88B-3B829123FF90}">
      <dgm:prSet phldrT="[Text]"/>
      <dgm:spPr/>
      <dgm:t>
        <a:bodyPr/>
        <a:lstStyle/>
        <a:p>
          <a:r>
            <a:rPr lang="en-US" dirty="0"/>
            <a:t>Backend development</a:t>
          </a:r>
        </a:p>
      </dgm:t>
    </dgm:pt>
    <dgm:pt modelId="{48466AD6-89E5-4E1C-B9A9-ADF8AA2538B5}" type="parTrans" cxnId="{1919ADBF-60AD-4FA5-A02B-AD78964FFE62}">
      <dgm:prSet/>
      <dgm:spPr/>
      <dgm:t>
        <a:bodyPr/>
        <a:lstStyle/>
        <a:p>
          <a:endParaRPr lang="en-US"/>
        </a:p>
      </dgm:t>
    </dgm:pt>
    <dgm:pt modelId="{9CC4A139-6A12-4597-8648-8C33969EA508}" type="sibTrans" cxnId="{1919ADBF-60AD-4FA5-A02B-AD78964FFE62}">
      <dgm:prSet/>
      <dgm:spPr/>
      <dgm:t>
        <a:bodyPr/>
        <a:lstStyle/>
        <a:p>
          <a:endParaRPr lang="en-US"/>
        </a:p>
      </dgm:t>
    </dgm:pt>
    <dgm:pt modelId="{EDDFEB6A-BF48-4403-93E7-AEFC146FB720}">
      <dgm:prSet phldrT="[Text]"/>
      <dgm:spPr>
        <a:solidFill>
          <a:schemeClr val="tx2"/>
        </a:solidFill>
      </dgm:spPr>
      <dgm:t>
        <a:bodyPr/>
        <a:lstStyle/>
        <a:p>
          <a:r>
            <a:rPr lang="en-US" dirty="0"/>
            <a:t>Week-3</a:t>
          </a:r>
        </a:p>
      </dgm:t>
    </dgm:pt>
    <dgm:pt modelId="{482081F5-0AC1-4CBE-8399-F5E712AC2729}" type="parTrans" cxnId="{AD4322A7-EA98-4CED-B6DA-E13A72F22D9B}">
      <dgm:prSet/>
      <dgm:spPr/>
      <dgm:t>
        <a:bodyPr/>
        <a:lstStyle/>
        <a:p>
          <a:endParaRPr lang="en-US"/>
        </a:p>
      </dgm:t>
    </dgm:pt>
    <dgm:pt modelId="{F4CCAB44-7B57-467C-9E8C-B4A64CBAC9D2}" type="sibTrans" cxnId="{AD4322A7-EA98-4CED-B6DA-E13A72F22D9B}">
      <dgm:prSet/>
      <dgm:spPr/>
      <dgm:t>
        <a:bodyPr/>
        <a:lstStyle/>
        <a:p>
          <a:endParaRPr lang="en-US"/>
        </a:p>
      </dgm:t>
    </dgm:pt>
    <dgm:pt modelId="{E697DB09-D465-4901-8DB4-FEAC4B2E1489}">
      <dgm:prSet phldrT="[Text]"/>
      <dgm:spPr/>
      <dgm:t>
        <a:bodyPr/>
        <a:lstStyle/>
        <a:p>
          <a:r>
            <a:rPr lang="en-US" dirty="0"/>
            <a:t>Frontend designing</a:t>
          </a:r>
        </a:p>
      </dgm:t>
    </dgm:pt>
    <dgm:pt modelId="{AAFE3478-9129-4A2F-A0E7-7D00F7159D70}" type="parTrans" cxnId="{C2FB90DF-DECA-43A7-AB2A-68EA803FD3B6}">
      <dgm:prSet/>
      <dgm:spPr/>
      <dgm:t>
        <a:bodyPr/>
        <a:lstStyle/>
        <a:p>
          <a:endParaRPr lang="en-US"/>
        </a:p>
      </dgm:t>
    </dgm:pt>
    <dgm:pt modelId="{E4720C0B-6E4B-4834-8969-2B2E428C1B89}" type="sibTrans" cxnId="{C2FB90DF-DECA-43A7-AB2A-68EA803FD3B6}">
      <dgm:prSet/>
      <dgm:spPr/>
      <dgm:t>
        <a:bodyPr/>
        <a:lstStyle/>
        <a:p>
          <a:endParaRPr lang="en-US"/>
        </a:p>
      </dgm:t>
    </dgm:pt>
    <dgm:pt modelId="{19EEEABF-3166-4FA7-BE95-7E598DC05D61}">
      <dgm:prSet phldrT="[Text]"/>
      <dgm:spPr/>
      <dgm:t>
        <a:bodyPr/>
        <a:lstStyle/>
        <a:p>
          <a:r>
            <a:rPr lang="en-US" dirty="0"/>
            <a:t>Backend development</a:t>
          </a:r>
        </a:p>
      </dgm:t>
    </dgm:pt>
    <dgm:pt modelId="{96EA5113-B8F4-4715-B982-12DC84893AD8}" type="parTrans" cxnId="{CCE31B12-3DB9-4543-AF24-D4830496EE71}">
      <dgm:prSet/>
      <dgm:spPr/>
      <dgm:t>
        <a:bodyPr/>
        <a:lstStyle/>
        <a:p>
          <a:endParaRPr lang="en-US"/>
        </a:p>
      </dgm:t>
    </dgm:pt>
    <dgm:pt modelId="{4B47713C-7CE2-4F30-B6F3-37A3113CDB6B}" type="sibTrans" cxnId="{CCE31B12-3DB9-4543-AF24-D4830496EE71}">
      <dgm:prSet/>
      <dgm:spPr/>
      <dgm:t>
        <a:bodyPr/>
        <a:lstStyle/>
        <a:p>
          <a:endParaRPr lang="en-US"/>
        </a:p>
      </dgm:t>
    </dgm:pt>
    <dgm:pt modelId="{9B9C3CE2-B73C-4025-8A0C-A2980AFB9E3E}" type="pres">
      <dgm:prSet presAssocID="{8BED0605-CF4D-4D99-894B-4B905F300FB3}" presName="linearFlow" presStyleCnt="0">
        <dgm:presLayoutVars>
          <dgm:dir/>
          <dgm:animLvl val="lvl"/>
          <dgm:resizeHandles val="exact"/>
        </dgm:presLayoutVars>
      </dgm:prSet>
      <dgm:spPr/>
    </dgm:pt>
    <dgm:pt modelId="{38C0C2D2-5DBD-4A12-AAC8-2517A10E77A7}" type="pres">
      <dgm:prSet presAssocID="{25C65409-152E-4EFF-9B16-AC705BDAAB59}" presName="composite" presStyleCnt="0"/>
      <dgm:spPr/>
    </dgm:pt>
    <dgm:pt modelId="{F07AE4A7-431F-4912-B649-839F2F4C99F1}" type="pres">
      <dgm:prSet presAssocID="{25C65409-152E-4EFF-9B16-AC705BDAAB59}" presName="parentText" presStyleLbl="alignNode1" presStyleIdx="0" presStyleCnt="3">
        <dgm:presLayoutVars>
          <dgm:chMax val="1"/>
          <dgm:bulletEnabled val="1"/>
        </dgm:presLayoutVars>
      </dgm:prSet>
      <dgm:spPr/>
    </dgm:pt>
    <dgm:pt modelId="{CA7EA9FC-0BBD-47D2-B69B-D3E19853E533}" type="pres">
      <dgm:prSet presAssocID="{25C65409-152E-4EFF-9B16-AC705BDAAB59}" presName="descendantText" presStyleLbl="alignAcc1" presStyleIdx="0" presStyleCnt="3">
        <dgm:presLayoutVars>
          <dgm:bulletEnabled val="1"/>
        </dgm:presLayoutVars>
      </dgm:prSet>
      <dgm:spPr/>
    </dgm:pt>
    <dgm:pt modelId="{C19A8725-4EB9-4F76-9146-CA3D1A20031B}" type="pres">
      <dgm:prSet presAssocID="{8235D1F4-923F-4B10-9112-B577CB2DCFEF}" presName="sp" presStyleCnt="0"/>
      <dgm:spPr/>
    </dgm:pt>
    <dgm:pt modelId="{DAE5B055-4F1A-40D2-B064-EF38C4407BFD}" type="pres">
      <dgm:prSet presAssocID="{4824BAE9-65E7-4077-B935-A1915ED00FC6}" presName="composite" presStyleCnt="0"/>
      <dgm:spPr/>
    </dgm:pt>
    <dgm:pt modelId="{0B9630F3-83DE-4704-8CFE-6342A7CFA80F}" type="pres">
      <dgm:prSet presAssocID="{4824BAE9-65E7-4077-B935-A1915ED00FC6}" presName="parentText" presStyleLbl="alignNode1" presStyleIdx="1" presStyleCnt="3">
        <dgm:presLayoutVars>
          <dgm:chMax val="1"/>
          <dgm:bulletEnabled val="1"/>
        </dgm:presLayoutVars>
      </dgm:prSet>
      <dgm:spPr/>
    </dgm:pt>
    <dgm:pt modelId="{162D52BC-5E46-4093-99B9-F095B0FDA35D}" type="pres">
      <dgm:prSet presAssocID="{4824BAE9-65E7-4077-B935-A1915ED00FC6}" presName="descendantText" presStyleLbl="alignAcc1" presStyleIdx="1" presStyleCnt="3">
        <dgm:presLayoutVars>
          <dgm:bulletEnabled val="1"/>
        </dgm:presLayoutVars>
      </dgm:prSet>
      <dgm:spPr/>
    </dgm:pt>
    <dgm:pt modelId="{D98A4959-932A-4D9A-8CA2-54938CACCAC8}" type="pres">
      <dgm:prSet presAssocID="{C82207D5-9728-41C8-88A7-EC6F27EB6AA8}" presName="sp" presStyleCnt="0"/>
      <dgm:spPr/>
    </dgm:pt>
    <dgm:pt modelId="{0733704C-B5B9-4088-AD56-3E32D081139D}" type="pres">
      <dgm:prSet presAssocID="{EDDFEB6A-BF48-4403-93E7-AEFC146FB720}" presName="composite" presStyleCnt="0"/>
      <dgm:spPr/>
    </dgm:pt>
    <dgm:pt modelId="{E088084B-3677-4369-8C47-A05B56D493EF}" type="pres">
      <dgm:prSet presAssocID="{EDDFEB6A-BF48-4403-93E7-AEFC146FB720}" presName="parentText" presStyleLbl="alignNode1" presStyleIdx="2" presStyleCnt="3">
        <dgm:presLayoutVars>
          <dgm:chMax val="1"/>
          <dgm:bulletEnabled val="1"/>
        </dgm:presLayoutVars>
      </dgm:prSet>
      <dgm:spPr/>
    </dgm:pt>
    <dgm:pt modelId="{F4BCAC22-5131-4F17-A6B7-C64E875DF7A4}" type="pres">
      <dgm:prSet presAssocID="{EDDFEB6A-BF48-4403-93E7-AEFC146FB720}" presName="descendantText" presStyleLbl="alignAcc1" presStyleIdx="2" presStyleCnt="3">
        <dgm:presLayoutVars>
          <dgm:bulletEnabled val="1"/>
        </dgm:presLayoutVars>
      </dgm:prSet>
      <dgm:spPr/>
    </dgm:pt>
  </dgm:ptLst>
  <dgm:cxnLst>
    <dgm:cxn modelId="{E250330A-8C85-4EE7-9E52-D1EB284D8DEF}" srcId="{8BED0605-CF4D-4D99-894B-4B905F300FB3}" destId="{4824BAE9-65E7-4077-B935-A1915ED00FC6}" srcOrd="1" destOrd="0" parTransId="{ED5B9733-4A38-4098-96CA-A7E0CA7AF612}" sibTransId="{C82207D5-9728-41C8-88A7-EC6F27EB6AA8}"/>
    <dgm:cxn modelId="{FDAB560A-6457-49F7-BC49-4B0CAA28473B}" type="presOf" srcId="{8BED0605-CF4D-4D99-894B-4B905F300FB3}" destId="{9B9C3CE2-B73C-4025-8A0C-A2980AFB9E3E}" srcOrd="0" destOrd="0" presId="urn:microsoft.com/office/officeart/2005/8/layout/chevron2"/>
    <dgm:cxn modelId="{A74CB70C-55C1-4205-9806-92C37D3B355C}" type="presOf" srcId="{F22C51C1-F7BD-401B-85E3-5AB97AE375DF}" destId="{CA7EA9FC-0BBD-47D2-B69B-D3E19853E533}" srcOrd="0" destOrd="1" presId="urn:microsoft.com/office/officeart/2005/8/layout/chevron2"/>
    <dgm:cxn modelId="{CCE31B12-3DB9-4543-AF24-D4830496EE71}" srcId="{EDDFEB6A-BF48-4403-93E7-AEFC146FB720}" destId="{19EEEABF-3166-4FA7-BE95-7E598DC05D61}" srcOrd="1" destOrd="0" parTransId="{96EA5113-B8F4-4715-B982-12DC84893AD8}" sibTransId="{4B47713C-7CE2-4F30-B6F3-37A3113CDB6B}"/>
    <dgm:cxn modelId="{36D8B515-E4BD-4689-9F1C-AC4A1D988342}" type="presOf" srcId="{96834F66-B0BF-4B06-9467-FF3DA46FC343}" destId="{CA7EA9FC-0BBD-47D2-B69B-D3E19853E533}" srcOrd="0" destOrd="0" presId="urn:microsoft.com/office/officeart/2005/8/layout/chevron2"/>
    <dgm:cxn modelId="{1A460C2B-549E-4A21-9D66-CE66E6A9A1CC}" srcId="{8BED0605-CF4D-4D99-894B-4B905F300FB3}" destId="{25C65409-152E-4EFF-9B16-AC705BDAAB59}" srcOrd="0" destOrd="0" parTransId="{944B53D8-BD40-4417-8AA9-C504AB31B2B9}" sibTransId="{8235D1F4-923F-4B10-9112-B577CB2DCFEF}"/>
    <dgm:cxn modelId="{ADE7F838-E820-4783-8538-F64CB4594725}" srcId="{25C65409-152E-4EFF-9B16-AC705BDAAB59}" destId="{F22C51C1-F7BD-401B-85E3-5AB97AE375DF}" srcOrd="1" destOrd="0" parTransId="{071E3773-40E3-4D95-8808-D8926E616371}" sibTransId="{94660F93-EDFC-42A7-92DF-8D7A8EBCE9AE}"/>
    <dgm:cxn modelId="{91B31039-BD93-416C-82C2-67769512B67B}" type="presOf" srcId="{4824BAE9-65E7-4077-B935-A1915ED00FC6}" destId="{0B9630F3-83DE-4704-8CFE-6342A7CFA80F}" srcOrd="0" destOrd="0" presId="urn:microsoft.com/office/officeart/2005/8/layout/chevron2"/>
    <dgm:cxn modelId="{7A84325C-81E7-45AC-A527-55D8DA370851}" srcId="{4824BAE9-65E7-4077-B935-A1915ED00FC6}" destId="{F65495F7-5E1C-42E2-BC00-B918C15B9F61}" srcOrd="0" destOrd="0" parTransId="{34BF6E5A-F994-495D-92BD-BA317B01BAA2}" sibTransId="{FF77678B-21C0-4C44-8CB9-76EFBCD30CA6}"/>
    <dgm:cxn modelId="{723CCC53-367A-4B40-93F2-B5DABD1FBDCD}" type="presOf" srcId="{19EEEABF-3166-4FA7-BE95-7E598DC05D61}" destId="{F4BCAC22-5131-4F17-A6B7-C64E875DF7A4}" srcOrd="0" destOrd="1" presId="urn:microsoft.com/office/officeart/2005/8/layout/chevron2"/>
    <dgm:cxn modelId="{E0DEE283-3495-4BC6-B4BC-3621FA7A8DD7}" type="presOf" srcId="{25C65409-152E-4EFF-9B16-AC705BDAAB59}" destId="{F07AE4A7-431F-4912-B649-839F2F4C99F1}" srcOrd="0" destOrd="0" presId="urn:microsoft.com/office/officeart/2005/8/layout/chevron2"/>
    <dgm:cxn modelId="{AD4322A7-EA98-4CED-B6DA-E13A72F22D9B}" srcId="{8BED0605-CF4D-4D99-894B-4B905F300FB3}" destId="{EDDFEB6A-BF48-4403-93E7-AEFC146FB720}" srcOrd="2" destOrd="0" parTransId="{482081F5-0AC1-4CBE-8399-F5E712AC2729}" sibTransId="{F4CCAB44-7B57-467C-9E8C-B4A64CBAC9D2}"/>
    <dgm:cxn modelId="{1A3574AB-7540-4202-B670-7D3D2AEEDA22}" type="presOf" srcId="{E697DB09-D465-4901-8DB4-FEAC4B2E1489}" destId="{F4BCAC22-5131-4F17-A6B7-C64E875DF7A4}" srcOrd="0" destOrd="0" presId="urn:microsoft.com/office/officeart/2005/8/layout/chevron2"/>
    <dgm:cxn modelId="{1919ADBF-60AD-4FA5-A02B-AD78964FFE62}" srcId="{4824BAE9-65E7-4077-B935-A1915ED00FC6}" destId="{447840CF-AEB5-4B21-B88B-3B829123FF90}" srcOrd="1" destOrd="0" parTransId="{48466AD6-89E5-4E1C-B9A9-ADF8AA2538B5}" sibTransId="{9CC4A139-6A12-4597-8648-8C33969EA508}"/>
    <dgm:cxn modelId="{4C23D5DE-177D-4BF6-B134-6A85AE8010EB}" srcId="{25C65409-152E-4EFF-9B16-AC705BDAAB59}" destId="{96834F66-B0BF-4B06-9467-FF3DA46FC343}" srcOrd="0" destOrd="0" parTransId="{45D716FD-1AAA-40E4-87AA-23C317CF69CB}" sibTransId="{59639092-F0BF-46C6-A174-00D85D5BA91B}"/>
    <dgm:cxn modelId="{C2FB90DF-DECA-43A7-AB2A-68EA803FD3B6}" srcId="{EDDFEB6A-BF48-4403-93E7-AEFC146FB720}" destId="{E697DB09-D465-4901-8DB4-FEAC4B2E1489}" srcOrd="0" destOrd="0" parTransId="{AAFE3478-9129-4A2F-A0E7-7D00F7159D70}" sibTransId="{E4720C0B-6E4B-4834-8969-2B2E428C1B89}"/>
    <dgm:cxn modelId="{B0FE31E5-A875-4814-90C3-434A07583CCD}" type="presOf" srcId="{447840CF-AEB5-4B21-B88B-3B829123FF90}" destId="{162D52BC-5E46-4093-99B9-F095B0FDA35D}" srcOrd="0" destOrd="1" presId="urn:microsoft.com/office/officeart/2005/8/layout/chevron2"/>
    <dgm:cxn modelId="{1CEEB9EC-21D5-455F-9654-A5CD1B44501B}" type="presOf" srcId="{F65495F7-5E1C-42E2-BC00-B918C15B9F61}" destId="{162D52BC-5E46-4093-99B9-F095B0FDA35D}" srcOrd="0" destOrd="0" presId="urn:microsoft.com/office/officeart/2005/8/layout/chevron2"/>
    <dgm:cxn modelId="{1001F3FF-AA1C-4A43-84BB-6E1038311D36}" type="presOf" srcId="{EDDFEB6A-BF48-4403-93E7-AEFC146FB720}" destId="{E088084B-3677-4369-8C47-A05B56D493EF}" srcOrd="0" destOrd="0" presId="urn:microsoft.com/office/officeart/2005/8/layout/chevron2"/>
    <dgm:cxn modelId="{8E727503-15C2-4E8E-917F-00DEBB23D78C}" type="presParOf" srcId="{9B9C3CE2-B73C-4025-8A0C-A2980AFB9E3E}" destId="{38C0C2D2-5DBD-4A12-AAC8-2517A10E77A7}" srcOrd="0" destOrd="0" presId="urn:microsoft.com/office/officeart/2005/8/layout/chevron2"/>
    <dgm:cxn modelId="{38C25C8B-4807-45D4-AF40-BA1D88DB6482}" type="presParOf" srcId="{38C0C2D2-5DBD-4A12-AAC8-2517A10E77A7}" destId="{F07AE4A7-431F-4912-B649-839F2F4C99F1}" srcOrd="0" destOrd="0" presId="urn:microsoft.com/office/officeart/2005/8/layout/chevron2"/>
    <dgm:cxn modelId="{EF729C9F-BDB4-4F7E-B899-8661DCB1A018}" type="presParOf" srcId="{38C0C2D2-5DBD-4A12-AAC8-2517A10E77A7}" destId="{CA7EA9FC-0BBD-47D2-B69B-D3E19853E533}" srcOrd="1" destOrd="0" presId="urn:microsoft.com/office/officeart/2005/8/layout/chevron2"/>
    <dgm:cxn modelId="{1AEB95D1-A923-4271-A650-7C653536B8DA}" type="presParOf" srcId="{9B9C3CE2-B73C-4025-8A0C-A2980AFB9E3E}" destId="{C19A8725-4EB9-4F76-9146-CA3D1A20031B}" srcOrd="1" destOrd="0" presId="urn:microsoft.com/office/officeart/2005/8/layout/chevron2"/>
    <dgm:cxn modelId="{55255343-23E0-405E-BB21-B13F24F578E6}" type="presParOf" srcId="{9B9C3CE2-B73C-4025-8A0C-A2980AFB9E3E}" destId="{DAE5B055-4F1A-40D2-B064-EF38C4407BFD}" srcOrd="2" destOrd="0" presId="urn:microsoft.com/office/officeart/2005/8/layout/chevron2"/>
    <dgm:cxn modelId="{9793F2DC-3AC7-4200-AFAA-BD473CAA7522}" type="presParOf" srcId="{DAE5B055-4F1A-40D2-B064-EF38C4407BFD}" destId="{0B9630F3-83DE-4704-8CFE-6342A7CFA80F}" srcOrd="0" destOrd="0" presId="urn:microsoft.com/office/officeart/2005/8/layout/chevron2"/>
    <dgm:cxn modelId="{F1D517CD-A157-4E51-AE1F-125F47B51BEF}" type="presParOf" srcId="{DAE5B055-4F1A-40D2-B064-EF38C4407BFD}" destId="{162D52BC-5E46-4093-99B9-F095B0FDA35D}" srcOrd="1" destOrd="0" presId="urn:microsoft.com/office/officeart/2005/8/layout/chevron2"/>
    <dgm:cxn modelId="{874EC57A-865F-4AA7-A6C3-B1C6093EFB70}" type="presParOf" srcId="{9B9C3CE2-B73C-4025-8A0C-A2980AFB9E3E}" destId="{D98A4959-932A-4D9A-8CA2-54938CACCAC8}" srcOrd="3" destOrd="0" presId="urn:microsoft.com/office/officeart/2005/8/layout/chevron2"/>
    <dgm:cxn modelId="{6354EE1E-9037-494F-82F3-86E3E62AEEA5}" type="presParOf" srcId="{9B9C3CE2-B73C-4025-8A0C-A2980AFB9E3E}" destId="{0733704C-B5B9-4088-AD56-3E32D081139D}" srcOrd="4" destOrd="0" presId="urn:microsoft.com/office/officeart/2005/8/layout/chevron2"/>
    <dgm:cxn modelId="{17805D0A-4C6A-4EA1-8C93-17156B8D8A82}" type="presParOf" srcId="{0733704C-B5B9-4088-AD56-3E32D081139D}" destId="{E088084B-3677-4369-8C47-A05B56D493EF}" srcOrd="0" destOrd="0" presId="urn:microsoft.com/office/officeart/2005/8/layout/chevron2"/>
    <dgm:cxn modelId="{95A8A393-CAB7-4559-9FFA-CE4143C1042B}" type="presParOf" srcId="{0733704C-B5B9-4088-AD56-3E32D081139D}" destId="{F4BCAC22-5131-4F17-A6B7-C64E875DF7A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AE4A7-431F-4912-B649-839F2F4C99F1}">
      <dsp:nvSpPr>
        <dsp:cNvPr id="0" name=""/>
        <dsp:cNvSpPr/>
      </dsp:nvSpPr>
      <dsp:spPr>
        <a:xfrm rot="5400000">
          <a:off x="-289718" y="292805"/>
          <a:ext cx="1931458" cy="1352020"/>
        </a:xfrm>
        <a:prstGeom prst="chevron">
          <a:avLst/>
        </a:prstGeom>
        <a:solidFill>
          <a:schemeClr val="tx2"/>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Week-1</a:t>
          </a:r>
        </a:p>
      </dsp:txBody>
      <dsp:txXfrm rot="-5400000">
        <a:off x="1" y="679096"/>
        <a:ext cx="1352020" cy="579438"/>
      </dsp:txXfrm>
    </dsp:sp>
    <dsp:sp modelId="{CA7EA9FC-0BBD-47D2-B69B-D3E19853E533}">
      <dsp:nvSpPr>
        <dsp:cNvPr id="0" name=""/>
        <dsp:cNvSpPr/>
      </dsp:nvSpPr>
      <dsp:spPr>
        <a:xfrm rot="5400000">
          <a:off x="4112286" y="-2757179"/>
          <a:ext cx="1255447" cy="6775979"/>
        </a:xfrm>
        <a:prstGeom prst="round2SameRect">
          <a:avLst/>
        </a:prstGeom>
        <a:solidFill>
          <a:schemeClr val="lt1">
            <a:alpha val="90000"/>
            <a:hueOff val="0"/>
            <a:satOff val="0"/>
            <a:lumOff val="0"/>
            <a:alphaOff val="0"/>
          </a:schemeClr>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Problem identification</a:t>
          </a:r>
        </a:p>
        <a:p>
          <a:pPr marL="285750" lvl="1" indent="-285750" algn="l" defTabSz="1244600">
            <a:lnSpc>
              <a:spcPct val="90000"/>
            </a:lnSpc>
            <a:spcBef>
              <a:spcPct val="0"/>
            </a:spcBef>
            <a:spcAft>
              <a:spcPct val="15000"/>
            </a:spcAft>
            <a:buChar char="•"/>
          </a:pPr>
          <a:r>
            <a:rPr lang="en-US" sz="2800" kern="1200" dirty="0"/>
            <a:t>Database designing and data ingestion</a:t>
          </a:r>
        </a:p>
      </dsp:txBody>
      <dsp:txXfrm rot="-5400000">
        <a:off x="1352020" y="64373"/>
        <a:ext cx="6714693" cy="1132875"/>
      </dsp:txXfrm>
    </dsp:sp>
    <dsp:sp modelId="{0B9630F3-83DE-4704-8CFE-6342A7CFA80F}">
      <dsp:nvSpPr>
        <dsp:cNvPr id="0" name=""/>
        <dsp:cNvSpPr/>
      </dsp:nvSpPr>
      <dsp:spPr>
        <a:xfrm rot="5400000">
          <a:off x="-289718" y="2033323"/>
          <a:ext cx="1931458" cy="1352020"/>
        </a:xfrm>
        <a:prstGeom prst="chevron">
          <a:avLst/>
        </a:prstGeom>
        <a:solidFill>
          <a:schemeClr val="tx2"/>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Week-2</a:t>
          </a:r>
        </a:p>
      </dsp:txBody>
      <dsp:txXfrm rot="-5400000">
        <a:off x="1" y="2419614"/>
        <a:ext cx="1352020" cy="579438"/>
      </dsp:txXfrm>
    </dsp:sp>
    <dsp:sp modelId="{162D52BC-5E46-4093-99B9-F095B0FDA35D}">
      <dsp:nvSpPr>
        <dsp:cNvPr id="0" name=""/>
        <dsp:cNvSpPr/>
      </dsp:nvSpPr>
      <dsp:spPr>
        <a:xfrm rot="5400000">
          <a:off x="4112286" y="-1016661"/>
          <a:ext cx="1255447" cy="6775979"/>
        </a:xfrm>
        <a:prstGeom prst="round2SameRect">
          <a:avLst/>
        </a:prstGeom>
        <a:solidFill>
          <a:schemeClr val="lt1">
            <a:alpha val="90000"/>
            <a:hueOff val="0"/>
            <a:satOff val="0"/>
            <a:lumOff val="0"/>
            <a:alphaOff val="0"/>
          </a:schemeClr>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Backend designing </a:t>
          </a:r>
        </a:p>
        <a:p>
          <a:pPr marL="285750" lvl="1" indent="-285750" algn="l" defTabSz="1244600">
            <a:lnSpc>
              <a:spcPct val="90000"/>
            </a:lnSpc>
            <a:spcBef>
              <a:spcPct val="0"/>
            </a:spcBef>
            <a:spcAft>
              <a:spcPct val="15000"/>
            </a:spcAft>
            <a:buChar char="•"/>
          </a:pPr>
          <a:r>
            <a:rPr lang="en-US" sz="2800" kern="1200" dirty="0"/>
            <a:t>Backend development</a:t>
          </a:r>
        </a:p>
      </dsp:txBody>
      <dsp:txXfrm rot="-5400000">
        <a:off x="1352020" y="1804891"/>
        <a:ext cx="6714693" cy="1132875"/>
      </dsp:txXfrm>
    </dsp:sp>
    <dsp:sp modelId="{E088084B-3677-4369-8C47-A05B56D493EF}">
      <dsp:nvSpPr>
        <dsp:cNvPr id="0" name=""/>
        <dsp:cNvSpPr/>
      </dsp:nvSpPr>
      <dsp:spPr>
        <a:xfrm rot="5400000">
          <a:off x="-289718" y="3773840"/>
          <a:ext cx="1931458" cy="1352020"/>
        </a:xfrm>
        <a:prstGeom prst="chevron">
          <a:avLst/>
        </a:prstGeom>
        <a:solidFill>
          <a:schemeClr val="tx2"/>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Week-3</a:t>
          </a:r>
        </a:p>
      </dsp:txBody>
      <dsp:txXfrm rot="-5400000">
        <a:off x="1" y="4160131"/>
        <a:ext cx="1352020" cy="579438"/>
      </dsp:txXfrm>
    </dsp:sp>
    <dsp:sp modelId="{F4BCAC22-5131-4F17-A6B7-C64E875DF7A4}">
      <dsp:nvSpPr>
        <dsp:cNvPr id="0" name=""/>
        <dsp:cNvSpPr/>
      </dsp:nvSpPr>
      <dsp:spPr>
        <a:xfrm rot="5400000">
          <a:off x="4112286" y="723856"/>
          <a:ext cx="1255447" cy="6775979"/>
        </a:xfrm>
        <a:prstGeom prst="round2SameRect">
          <a:avLst/>
        </a:prstGeom>
        <a:solidFill>
          <a:schemeClr val="lt1">
            <a:alpha val="90000"/>
            <a:hueOff val="0"/>
            <a:satOff val="0"/>
            <a:lumOff val="0"/>
            <a:alphaOff val="0"/>
          </a:schemeClr>
        </a:solidFill>
        <a:ln w="12700" cap="sq"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Frontend designing</a:t>
          </a:r>
        </a:p>
        <a:p>
          <a:pPr marL="285750" lvl="1" indent="-285750" algn="l" defTabSz="1244600">
            <a:lnSpc>
              <a:spcPct val="90000"/>
            </a:lnSpc>
            <a:spcBef>
              <a:spcPct val="0"/>
            </a:spcBef>
            <a:spcAft>
              <a:spcPct val="15000"/>
            </a:spcAft>
            <a:buChar char="•"/>
          </a:pPr>
          <a:r>
            <a:rPr lang="en-US" sz="2800" kern="1200" dirty="0"/>
            <a:t>Backend development</a:t>
          </a:r>
        </a:p>
      </dsp:txBody>
      <dsp:txXfrm rot="-5400000">
        <a:off x="1352020" y="3545408"/>
        <a:ext cx="6714693" cy="1132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9/24/2023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9/24/2023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1</a:t>
            </a:fld>
            <a:endParaRPr lang="en-US"/>
          </a:p>
        </p:txBody>
      </p:sp>
    </p:spTree>
    <p:extLst>
      <p:ext uri="{BB962C8B-B14F-4D97-AF65-F5344CB8AC3E}">
        <p14:creationId xmlns:p14="http://schemas.microsoft.com/office/powerpoint/2010/main" val="119737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dirty="0"/>
                <a:t>Our history</a:t>
              </a:r>
            </a:p>
            <a:p>
              <a:pPr>
                <a:spcBef>
                  <a:spcPts val="300"/>
                </a:spcBef>
                <a:buSzPct val="100000"/>
              </a:pPr>
              <a:r>
                <a:rPr lang="en-US" sz="1000" dirty="0"/>
                <a:t>Born digital in 1999</a:t>
              </a:r>
            </a:p>
            <a:p>
              <a:pPr>
                <a:spcBef>
                  <a:spcPts val="300"/>
                </a:spcBef>
                <a:buSzPct val="100000"/>
              </a:pPr>
              <a:r>
                <a:rPr lang="en-US" sz="1000" dirty="0"/>
                <a:t>HQ. Orange County, CA</a:t>
              </a:r>
            </a:p>
            <a:p>
              <a:pPr>
                <a:spcBef>
                  <a:spcPts val="300"/>
                </a:spcBef>
                <a:buSzPct val="100000"/>
              </a:pPr>
              <a:r>
                <a:rPr lang="en-US" sz="1000" dirty="0"/>
                <a:t>29,000⁺ employees</a:t>
              </a:r>
            </a:p>
            <a:p>
              <a:pPr>
                <a:spcBef>
                  <a:spcPts val="300"/>
                </a:spcBef>
                <a:buSzPct val="100000"/>
              </a:pPr>
              <a:r>
                <a:rPr lang="en-US" sz="1000" dirty="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dirty="0"/>
                <a:t>Global presence</a:t>
              </a:r>
            </a:p>
            <a:p>
              <a:pPr>
                <a:spcBef>
                  <a:spcPts val="300"/>
                </a:spcBef>
                <a:buSzPct val="100000"/>
              </a:pPr>
              <a:r>
                <a:rPr lang="en-US" sz="1000" dirty="0"/>
                <a:t>30 countries</a:t>
              </a:r>
            </a:p>
            <a:p>
              <a:pPr>
                <a:spcBef>
                  <a:spcPts val="300"/>
                </a:spcBef>
                <a:buSzPct val="100000"/>
              </a:pPr>
              <a:r>
                <a:rPr lang="en-US" sz="1000" dirty="0"/>
                <a:t>79 offices worldwide</a:t>
              </a:r>
            </a:p>
            <a:p>
              <a:pPr>
                <a:spcBef>
                  <a:spcPts val="300"/>
                </a:spcBef>
                <a:buSzPct val="100000"/>
              </a:pPr>
              <a:r>
                <a:rPr lang="en-US" sz="1000" dirty="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dirty="0"/>
              <a:t>Copyright © 2022 by UST Global Inc. All rights reserved.</a:t>
            </a:r>
          </a:p>
          <a:p>
            <a:pPr>
              <a:lnSpc>
                <a:spcPct val="100000"/>
              </a:lnSpc>
              <a:spcBef>
                <a:spcPts val="1200"/>
              </a:spcBef>
              <a:buSzPct val="100000"/>
            </a:pPr>
            <a:r>
              <a:rPr lang="en-US" dirty="0"/>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dirty="0"/>
              <a:t>UST</a:t>
            </a:r>
            <a:r>
              <a:rPr lang="en-US" baseline="30000" dirty="0"/>
              <a:t>®</a:t>
            </a:r>
            <a:r>
              <a:rPr lang="en-US" dirty="0"/>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dirty="0"/>
              <a:t>AMERICAS</a:t>
            </a:r>
          </a:p>
          <a:p>
            <a:pPr>
              <a:lnSpc>
                <a:spcPct val="110000"/>
              </a:lnSpc>
              <a:buSzPct val="100000"/>
            </a:pPr>
            <a:r>
              <a:rPr lang="en-US" sz="1200" dirty="0"/>
              <a:t>Global HQ – Orange County, CA</a:t>
            </a:r>
          </a:p>
          <a:p>
            <a:pPr>
              <a:lnSpc>
                <a:spcPct val="110000"/>
              </a:lnSpc>
              <a:buSzPct val="100000"/>
            </a:pPr>
            <a:r>
              <a:rPr lang="en-US" sz="1200" dirty="0"/>
              <a:t>Bentonville, AR</a:t>
            </a:r>
          </a:p>
          <a:p>
            <a:pPr>
              <a:lnSpc>
                <a:spcPct val="110000"/>
              </a:lnSpc>
              <a:buSzPct val="100000"/>
            </a:pPr>
            <a:r>
              <a:rPr lang="en-US" sz="1200" dirty="0"/>
              <a:t>Chicago, IL</a:t>
            </a:r>
          </a:p>
          <a:p>
            <a:pPr>
              <a:lnSpc>
                <a:spcPct val="110000"/>
              </a:lnSpc>
              <a:buSzPct val="100000"/>
            </a:pPr>
            <a:r>
              <a:rPr lang="en-US" sz="1200" dirty="0"/>
              <a:t>Toronto</a:t>
            </a:r>
          </a:p>
          <a:p>
            <a:pPr>
              <a:lnSpc>
                <a:spcPct val="110000"/>
              </a:lnSpc>
              <a:buSzPct val="100000"/>
            </a:pPr>
            <a:r>
              <a:rPr lang="en-US" sz="1200" dirty="0"/>
              <a:t>Guadalajara</a:t>
            </a:r>
          </a:p>
          <a:p>
            <a:pPr>
              <a:lnSpc>
                <a:spcPct val="110000"/>
              </a:lnSpc>
              <a:buSzPct val="100000"/>
            </a:pPr>
            <a:r>
              <a:rPr lang="en-US" sz="1200" dirty="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080/api/airline/UK" TargetMode="External"/><Relationship Id="rId2" Type="http://schemas.openxmlformats.org/officeDocument/2006/relationships/hyperlink" Target="http://localhost:8080/api/airport/LHR" TargetMode="External"/><Relationship Id="rId1" Type="http://schemas.openxmlformats.org/officeDocument/2006/relationships/slideLayout" Target="../slideLayouts/slideLayout21.xml"/><Relationship Id="rId4" Type="http://schemas.openxmlformats.org/officeDocument/2006/relationships/hyperlink" Target="http://localhost:8080/api/routes"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5CEBBB1D-F7D8-D340-BD20-6F0A5E12BD08}"/>
              </a:ext>
            </a:extLst>
          </p:cNvPr>
          <p:cNvSpPr>
            <a:spLocks noGrp="1"/>
          </p:cNvSpPr>
          <p:nvPr>
            <p:ph type="subTitle" idx="1"/>
          </p:nvPr>
        </p:nvSpPr>
        <p:spPr>
          <a:xfrm>
            <a:off x="5943600" y="3209432"/>
            <a:ext cx="2386087" cy="914400"/>
          </a:xfrm>
        </p:spPr>
        <p:txBody>
          <a:bodyPr/>
          <a:lstStyle/>
          <a:p>
            <a:endParaRPr lang="en-US" sz="3200" b="1" spc="600" dirty="0"/>
          </a:p>
          <a:p>
            <a:r>
              <a:rPr lang="en-US" sz="3200" b="1" spc="600" dirty="0" err="1"/>
              <a:t>PetaFlop</a:t>
            </a:r>
            <a:endParaRPr lang="en-US" sz="3200" b="1" spc="600" dirty="0"/>
          </a:p>
          <a:p>
            <a:pPr marL="342900" indent="-342900">
              <a:buFont typeface="Arial" panose="020B0604020202020204" pitchFamily="34" charset="0"/>
              <a:buChar char="•"/>
            </a:pPr>
            <a:endParaRPr lang="en-US" sz="3200" b="1" spc="600" dirty="0"/>
          </a:p>
        </p:txBody>
      </p:sp>
      <p:sp>
        <p:nvSpPr>
          <p:cNvPr id="8" name="Subtitle 2">
            <a:extLst>
              <a:ext uri="{FF2B5EF4-FFF2-40B4-BE49-F238E27FC236}">
                <a16:creationId xmlns:a16="http://schemas.microsoft.com/office/drawing/2014/main" id="{7D4A731C-A377-953D-0771-1815988479E5}"/>
              </a:ext>
            </a:extLst>
          </p:cNvPr>
          <p:cNvSpPr txBox="1">
            <a:spLocks/>
          </p:cNvSpPr>
          <p:nvPr/>
        </p:nvSpPr>
        <p:spPr>
          <a:xfrm>
            <a:off x="1705939" y="4449170"/>
            <a:ext cx="5024403" cy="914400"/>
          </a:xfrm>
          <a:prstGeom prst="rect">
            <a:avLst/>
          </a:prstGeom>
        </p:spPr>
        <p:txBody>
          <a:bodyPr vert="horz" lIns="0" tIns="0" rIns="0" bIns="0" spcCol="301752" rtlCol="0">
            <a:noAutofit/>
          </a:bodyPr>
          <a:lstStyle>
            <a:lvl1pPr marL="0" indent="0" algn="l" defTabSz="914400" rtl="0" eaLnBrk="1" latinLnBrk="0" hangingPunct="1">
              <a:lnSpc>
                <a:spcPct val="100000"/>
              </a:lnSpc>
              <a:spcBef>
                <a:spcPts val="0"/>
              </a:spcBef>
              <a:buClrTx/>
              <a:buFont typeface="Arial" panose="020B0604020202020204" pitchFamily="34" charset="0"/>
              <a:buNone/>
              <a:defRPr sz="2400" kern="1200">
                <a:solidFill>
                  <a:schemeClr val="bg1"/>
                </a:solidFill>
                <a:latin typeface="+mn-lt"/>
                <a:ea typeface="+mn-ea"/>
                <a:cs typeface="+mn-cs"/>
              </a:defRPr>
            </a:lvl1pPr>
            <a:lvl2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9pPr>
          </a:lstStyle>
          <a:p>
            <a:pPr algn="ctr"/>
            <a:endParaRPr lang="en-US" dirty="0"/>
          </a:p>
          <a:p>
            <a:pPr>
              <a:lnSpc>
                <a:spcPct val="150000"/>
              </a:lnSpc>
            </a:pPr>
            <a:r>
              <a:rPr lang="en-US" dirty="0"/>
              <a:t>    Team Members</a:t>
            </a:r>
          </a:p>
          <a:p>
            <a:pPr marL="342900" indent="-342900">
              <a:spcAft>
                <a:spcPts val="120"/>
              </a:spcAft>
              <a:buFont typeface="Arial" panose="020B0604020202020204" pitchFamily="34" charset="0"/>
              <a:buChar char="•"/>
            </a:pPr>
            <a:r>
              <a:rPr lang="en-US" sz="2000" dirty="0"/>
              <a:t>Karthik Venukumar 	248792</a:t>
            </a:r>
          </a:p>
          <a:p>
            <a:pPr marL="342900" indent="-342900">
              <a:spcAft>
                <a:spcPts val="120"/>
              </a:spcAft>
              <a:buFont typeface="Arial" panose="020B0604020202020204" pitchFamily="34" charset="0"/>
              <a:buChar char="•"/>
            </a:pPr>
            <a:r>
              <a:rPr lang="en-US" sz="2000" dirty="0"/>
              <a:t>Niranj Rajesh 	248753</a:t>
            </a:r>
          </a:p>
          <a:p>
            <a:pPr marL="342900" indent="-342900">
              <a:spcAft>
                <a:spcPts val="120"/>
              </a:spcAft>
              <a:buFont typeface="Arial" panose="020B0604020202020204" pitchFamily="34" charset="0"/>
              <a:buChar char="•"/>
            </a:pPr>
            <a:r>
              <a:rPr lang="en-US" sz="2000" dirty="0"/>
              <a:t>Uma A M 		248765</a:t>
            </a:r>
          </a:p>
          <a:p>
            <a:pPr marL="342900" indent="-342900">
              <a:spcAft>
                <a:spcPts val="120"/>
              </a:spcAft>
              <a:buFont typeface="Arial" panose="020B0604020202020204" pitchFamily="34" charset="0"/>
              <a:buChar char="•"/>
            </a:pPr>
            <a:r>
              <a:rPr lang="en-US" sz="2000" dirty="0"/>
              <a:t>Varsha T R 		248777</a:t>
            </a:r>
          </a:p>
          <a:p>
            <a:pPr marL="342900" indent="-342900">
              <a:buFont typeface="Arial" panose="020B0604020202020204" pitchFamily="34" charset="0"/>
              <a:buChar char="•"/>
            </a:pPr>
            <a:endParaRPr lang="en-US" dirty="0"/>
          </a:p>
        </p:txBody>
      </p:sp>
      <p:pic>
        <p:nvPicPr>
          <p:cNvPr id="10" name="Picture 9" descr="A logo of a plane&#10;&#10;Description automatically generated">
            <a:extLst>
              <a:ext uri="{FF2B5EF4-FFF2-40B4-BE49-F238E27FC236}">
                <a16:creationId xmlns:a16="http://schemas.microsoft.com/office/drawing/2014/main" id="{8D65E4D8-09F5-66ED-6C89-BF23878BC7F9}"/>
              </a:ext>
            </a:extLst>
          </p:cNvPr>
          <p:cNvPicPr>
            <a:picLocks noChangeAspect="1"/>
          </p:cNvPicPr>
          <p:nvPr/>
        </p:nvPicPr>
        <p:blipFill>
          <a:blip r:embed="rId3"/>
          <a:stretch>
            <a:fillRect/>
          </a:stretch>
        </p:blipFill>
        <p:spPr>
          <a:xfrm>
            <a:off x="2220738" y="1551580"/>
            <a:ext cx="9336507" cy="2334127"/>
          </a:xfrm>
          <a:prstGeom prst="rect">
            <a:avLst/>
          </a:prstGeom>
        </p:spPr>
      </p:pic>
      <p:sp>
        <p:nvSpPr>
          <p:cNvPr id="2" name="Subtitle 2">
            <a:extLst>
              <a:ext uri="{FF2B5EF4-FFF2-40B4-BE49-F238E27FC236}">
                <a16:creationId xmlns:a16="http://schemas.microsoft.com/office/drawing/2014/main" id="{A910AAF3-8B8A-AD48-C4DA-ECC9F8152F07}"/>
              </a:ext>
            </a:extLst>
          </p:cNvPr>
          <p:cNvSpPr txBox="1">
            <a:spLocks/>
          </p:cNvSpPr>
          <p:nvPr/>
        </p:nvSpPr>
        <p:spPr>
          <a:xfrm>
            <a:off x="7563814" y="4449170"/>
            <a:ext cx="5024403" cy="914400"/>
          </a:xfrm>
          <a:prstGeom prst="rect">
            <a:avLst/>
          </a:prstGeom>
        </p:spPr>
        <p:txBody>
          <a:bodyPr vert="horz" lIns="0" tIns="0" rIns="0" bIns="0" spcCol="301752" rtlCol="0">
            <a:noAutofit/>
          </a:bodyPr>
          <a:lstStyle>
            <a:lvl1pPr marL="0" indent="0" algn="l" defTabSz="914400" rtl="0" eaLnBrk="1" latinLnBrk="0" hangingPunct="1">
              <a:lnSpc>
                <a:spcPct val="100000"/>
              </a:lnSpc>
              <a:spcBef>
                <a:spcPts val="0"/>
              </a:spcBef>
              <a:buClrTx/>
              <a:buFont typeface="Arial" panose="020B0604020202020204" pitchFamily="34" charset="0"/>
              <a:buNone/>
              <a:defRPr sz="2400" kern="1200">
                <a:solidFill>
                  <a:schemeClr val="bg1"/>
                </a:solidFill>
                <a:latin typeface="+mn-lt"/>
                <a:ea typeface="+mn-ea"/>
                <a:cs typeface="+mn-cs"/>
              </a:defRPr>
            </a:lvl1pPr>
            <a:lvl2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9pPr>
          </a:lstStyle>
          <a:p>
            <a:pPr algn="ctr"/>
            <a:endParaRPr lang="en-US" dirty="0"/>
          </a:p>
          <a:p>
            <a:pPr>
              <a:lnSpc>
                <a:spcPct val="150000"/>
              </a:lnSpc>
            </a:pPr>
            <a:r>
              <a:rPr lang="en-US" dirty="0"/>
              <a:t>    Team Mentor</a:t>
            </a:r>
          </a:p>
          <a:p>
            <a:pPr marL="342900" indent="-342900">
              <a:spcAft>
                <a:spcPts val="120"/>
              </a:spcAft>
              <a:buFont typeface="Arial" panose="020B0604020202020204" pitchFamily="34" charset="0"/>
              <a:buChar char="•"/>
            </a:pPr>
            <a:r>
              <a:rPr lang="en-US" sz="2000" dirty="0"/>
              <a:t>Kevin Jacob</a:t>
            </a:r>
          </a:p>
          <a:p>
            <a:pPr marL="342900" indent="-342900">
              <a:spcAft>
                <a:spcPts val="120"/>
              </a:spcAft>
              <a:buFont typeface="Arial" panose="020B0604020202020204" pitchFamily="34" charset="0"/>
              <a:buChar char="•"/>
            </a:pPr>
            <a:r>
              <a:rPr lang="en-US" sz="2000" dirty="0"/>
              <a:t>Arun Suresh </a:t>
            </a:r>
            <a:r>
              <a:rPr lang="en-US" sz="2000" dirty="0" err="1"/>
              <a:t>kumar</a:t>
            </a:r>
            <a:endParaRPr lang="en-US" sz="2000" dirty="0"/>
          </a:p>
          <a:p>
            <a:pPr marL="342900" indent="-342900">
              <a:spcAft>
                <a:spcPts val="120"/>
              </a:spcAft>
              <a:buFont typeface="Arial" panose="020B0604020202020204" pitchFamily="34" charset="0"/>
              <a:buChar char="•"/>
            </a:pPr>
            <a:r>
              <a:rPr lang="en-US" sz="2000" dirty="0"/>
              <a:t>Roshan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9037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952234A5-8BA5-4549-930C-7DDAECA0F87D}"/>
              </a:ext>
            </a:extLst>
          </p:cNvPr>
          <p:cNvSpPr>
            <a:spLocks noGrp="1"/>
          </p:cNvSpPr>
          <p:nvPr>
            <p:ph type="body" sz="quarter" idx="14"/>
          </p:nvPr>
        </p:nvSpPr>
        <p:spPr>
          <a:xfrm>
            <a:off x="1059180" y="2195752"/>
            <a:ext cx="2651760" cy="914400"/>
          </a:xfrm>
        </p:spPr>
        <p:txBody>
          <a:bodyPr/>
          <a:lstStyle/>
          <a:p>
            <a:r>
              <a:rPr lang="en-US" sz="2000" spc="300" dirty="0">
                <a:cs typeface="Times New Roman" panose="02020603050405020304" pitchFamily="18" charset="0"/>
              </a:rPr>
              <a:t>Go</a:t>
            </a:r>
          </a:p>
        </p:txBody>
      </p:sp>
      <p:sp>
        <p:nvSpPr>
          <p:cNvPr id="7" name="Text Placeholder 5">
            <a:extLst>
              <a:ext uri="{FF2B5EF4-FFF2-40B4-BE49-F238E27FC236}">
                <a16:creationId xmlns:a16="http://schemas.microsoft.com/office/drawing/2014/main" id="{54DC40B0-7909-EB42-90C9-19A9FB7383D5}"/>
              </a:ext>
            </a:extLst>
          </p:cNvPr>
          <p:cNvSpPr>
            <a:spLocks noGrp="1"/>
          </p:cNvSpPr>
          <p:nvPr>
            <p:ph type="body" sz="quarter" idx="16"/>
          </p:nvPr>
        </p:nvSpPr>
        <p:spPr>
          <a:xfrm>
            <a:off x="4173179" y="2195751"/>
            <a:ext cx="2651760" cy="914400"/>
          </a:xfrm>
        </p:spPr>
        <p:txBody>
          <a:bodyPr/>
          <a:lstStyle/>
          <a:p>
            <a:r>
              <a:rPr lang="en-US" sz="2000" spc="300" dirty="0" err="1">
                <a:cs typeface="Times New Roman" panose="02020603050405020304" pitchFamily="18" charset="0"/>
              </a:rPr>
              <a:t>MongoDb</a:t>
            </a:r>
            <a:endParaRPr lang="en-US" sz="2000" spc="300" dirty="0">
              <a:cs typeface="Times New Roman" panose="02020603050405020304" pitchFamily="18" charset="0"/>
            </a:endParaRPr>
          </a:p>
        </p:txBody>
      </p:sp>
      <p:sp>
        <p:nvSpPr>
          <p:cNvPr id="9" name="Text Placeholder 7">
            <a:extLst>
              <a:ext uri="{FF2B5EF4-FFF2-40B4-BE49-F238E27FC236}">
                <a16:creationId xmlns:a16="http://schemas.microsoft.com/office/drawing/2014/main" id="{C16D41DD-A80C-1B4E-8008-15DE3DADE06B}"/>
              </a:ext>
            </a:extLst>
          </p:cNvPr>
          <p:cNvSpPr>
            <a:spLocks noGrp="1"/>
          </p:cNvSpPr>
          <p:nvPr>
            <p:ph type="body" sz="quarter" idx="18"/>
          </p:nvPr>
        </p:nvSpPr>
        <p:spPr>
          <a:xfrm>
            <a:off x="8481060" y="2195752"/>
            <a:ext cx="2651760" cy="914400"/>
          </a:xfrm>
        </p:spPr>
        <p:txBody>
          <a:bodyPr/>
          <a:lstStyle/>
          <a:p>
            <a:r>
              <a:rPr lang="en-US" sz="2000" spc="300" dirty="0">
                <a:cs typeface="Times New Roman" panose="02020603050405020304" pitchFamily="18" charset="0"/>
              </a:rPr>
              <a:t>Next.js</a:t>
            </a:r>
          </a:p>
        </p:txBody>
      </p:sp>
      <p:sp>
        <p:nvSpPr>
          <p:cNvPr id="40" name="Rectangle 39">
            <a:extLst>
              <a:ext uri="{FF2B5EF4-FFF2-40B4-BE49-F238E27FC236}">
                <a16:creationId xmlns:a16="http://schemas.microsoft.com/office/drawing/2014/main" id="{366CBD16-DC06-69CA-A10F-1CDBEE67E029}"/>
              </a:ext>
            </a:extLst>
          </p:cNvPr>
          <p:cNvSpPr/>
          <p:nvPr/>
        </p:nvSpPr>
        <p:spPr>
          <a:xfrm>
            <a:off x="781050" y="323850"/>
            <a:ext cx="2843096" cy="842010"/>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200" b="1" spc="300" dirty="0">
                <a:latin typeface="+mj-lt"/>
              </a:rPr>
              <a:t>Technology</a:t>
            </a:r>
          </a:p>
        </p:txBody>
      </p:sp>
      <p:pic>
        <p:nvPicPr>
          <p:cNvPr id="43" name="Picture 2" descr="Download Go Logo in SVG Vector or PNG File Format - Logo.wine">
            <a:extLst>
              <a:ext uri="{FF2B5EF4-FFF2-40B4-BE49-F238E27FC236}">
                <a16:creationId xmlns:a16="http://schemas.microsoft.com/office/drawing/2014/main" id="{C58421D4-DA58-4BF3-F9CE-A0C2FBFE9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54" r="4054"/>
          <a:stretch>
            <a:fillRect/>
          </a:stretch>
        </p:blipFill>
        <p:spPr bwMode="auto">
          <a:xfrm>
            <a:off x="362828" y="2541153"/>
            <a:ext cx="1765765" cy="12810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 Overview of MongoDB as a Leader in NoSQL DBMS — Thehotskills">
            <a:extLst>
              <a:ext uri="{FF2B5EF4-FFF2-40B4-BE49-F238E27FC236}">
                <a16:creationId xmlns:a16="http://schemas.microsoft.com/office/drawing/2014/main" id="{8E0CF6CF-1EB2-DA2A-216D-D6292A5A8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946" y="2541153"/>
            <a:ext cx="3793322" cy="11379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xt.js Logo PNG Vector">
            <a:extLst>
              <a:ext uri="{FF2B5EF4-FFF2-40B4-BE49-F238E27FC236}">
                <a16:creationId xmlns:a16="http://schemas.microsoft.com/office/drawing/2014/main" id="{1A3A9DBA-023F-9011-4D97-DCAAF6597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621" y="2541153"/>
            <a:ext cx="2095500" cy="126428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291E338B-50DF-84AA-2500-5BEC804FC089}"/>
              </a:ext>
            </a:extLst>
          </p:cNvPr>
          <p:cNvSpPr txBox="1">
            <a:spLocks/>
          </p:cNvSpPr>
          <p:nvPr/>
        </p:nvSpPr>
        <p:spPr>
          <a:xfrm>
            <a:off x="1059180" y="4462047"/>
            <a:ext cx="1457878" cy="433802"/>
          </a:xfrm>
          <a:prstGeom prst="rect">
            <a:avLst/>
          </a:prstGeom>
        </p:spPr>
        <p:txBody>
          <a:bodyPr vert="horz" lIns="0" tIns="0" rIns="0" bIns="0" spcCol="301752" rtlCol="0">
            <a:noAutofit/>
          </a:bodyPr>
          <a:lstStyle>
            <a:lvl1pPr marL="0" indent="0" algn="l" defTabSz="914400" rtl="0" eaLnBrk="1" latinLnBrk="0" hangingPunct="1">
              <a:lnSpc>
                <a:spcPct val="100000"/>
              </a:lnSpc>
              <a:spcBef>
                <a:spcPts val="0"/>
              </a:spcBef>
              <a:buClrTx/>
              <a:buFontTx/>
              <a:buNone/>
              <a:defRPr sz="1600" b="1" kern="1200">
                <a:solidFill>
                  <a:schemeClr val="tx1"/>
                </a:solidFill>
                <a:latin typeface="+mn-lt"/>
                <a:ea typeface="+mn-ea"/>
                <a:cs typeface="+mn-cs"/>
              </a:defRPr>
            </a:lvl1pPr>
            <a:lvl2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2pPr>
            <a:lvl3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3pPr>
            <a:lvl4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4pPr>
            <a:lvl5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5pPr>
            <a:lvl6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6pPr>
            <a:lvl7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7pPr>
            <a:lvl8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9pPr>
          </a:lstStyle>
          <a:p>
            <a:r>
              <a:rPr lang="en-US" sz="2000" spc="300" dirty="0">
                <a:cs typeface="Times New Roman" panose="02020603050405020304" pitchFamily="18" charset="0"/>
              </a:rPr>
              <a:t>Sass</a:t>
            </a:r>
          </a:p>
        </p:txBody>
      </p:sp>
      <p:pic>
        <p:nvPicPr>
          <p:cNvPr id="1026" name="Picture 2" descr="Fasten RWD Development with Sass, maddesigns (Sven Wolfermann)">
            <a:extLst>
              <a:ext uri="{FF2B5EF4-FFF2-40B4-BE49-F238E27FC236}">
                <a16:creationId xmlns:a16="http://schemas.microsoft.com/office/drawing/2014/main" id="{DF71038D-3F13-D11A-C402-1347B9E90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82" y="4979768"/>
            <a:ext cx="1457878" cy="109227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710B8CF3-4D5B-5874-770A-2E77B16C1D26}"/>
              </a:ext>
            </a:extLst>
          </p:cNvPr>
          <p:cNvSpPr txBox="1">
            <a:spLocks/>
          </p:cNvSpPr>
          <p:nvPr/>
        </p:nvSpPr>
        <p:spPr>
          <a:xfrm>
            <a:off x="8514153" y="4485445"/>
            <a:ext cx="1771968" cy="410405"/>
          </a:xfrm>
          <a:prstGeom prst="rect">
            <a:avLst/>
          </a:prstGeom>
        </p:spPr>
        <p:txBody>
          <a:bodyPr vert="horz" lIns="0" tIns="0" rIns="0" bIns="0" spcCol="301752" rtlCol="0">
            <a:noAutofit/>
          </a:bodyPr>
          <a:lstStyle>
            <a:lvl1pPr marL="0" indent="0" algn="l" defTabSz="914400" rtl="0" eaLnBrk="1" latinLnBrk="0" hangingPunct="1">
              <a:lnSpc>
                <a:spcPct val="100000"/>
              </a:lnSpc>
              <a:spcBef>
                <a:spcPts val="0"/>
              </a:spcBef>
              <a:buClrTx/>
              <a:buFontTx/>
              <a:buNone/>
              <a:defRPr sz="1600" b="1" kern="1200">
                <a:solidFill>
                  <a:schemeClr val="tx1"/>
                </a:solidFill>
                <a:latin typeface="+mn-lt"/>
                <a:ea typeface="+mn-ea"/>
                <a:cs typeface="+mn-cs"/>
              </a:defRPr>
            </a:lvl1pPr>
            <a:lvl2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2pPr>
            <a:lvl3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3pPr>
            <a:lvl4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4pPr>
            <a:lvl5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5pPr>
            <a:lvl6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6pPr>
            <a:lvl7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7pPr>
            <a:lvl8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9pPr>
          </a:lstStyle>
          <a:p>
            <a:r>
              <a:rPr lang="en-US" sz="2000" spc="300" dirty="0">
                <a:cs typeface="Times New Roman" panose="02020603050405020304" pitchFamily="18" charset="0"/>
              </a:rPr>
              <a:t>Material-</a:t>
            </a:r>
            <a:r>
              <a:rPr lang="en-US" sz="2000" spc="300" dirty="0" err="1">
                <a:cs typeface="Times New Roman" panose="02020603050405020304" pitchFamily="18" charset="0"/>
              </a:rPr>
              <a:t>ui</a:t>
            </a:r>
            <a:endParaRPr lang="en-US" sz="2000" spc="300" dirty="0">
              <a:cs typeface="Times New Roman" panose="02020603050405020304" pitchFamily="18" charset="0"/>
            </a:endParaRPr>
          </a:p>
        </p:txBody>
      </p:sp>
      <p:sp>
        <p:nvSpPr>
          <p:cNvPr id="6" name="Text Placeholder 3">
            <a:extLst>
              <a:ext uri="{FF2B5EF4-FFF2-40B4-BE49-F238E27FC236}">
                <a16:creationId xmlns:a16="http://schemas.microsoft.com/office/drawing/2014/main" id="{26246279-7C26-56C8-897E-8A1AD873B0AD}"/>
              </a:ext>
            </a:extLst>
          </p:cNvPr>
          <p:cNvSpPr txBox="1">
            <a:spLocks/>
          </p:cNvSpPr>
          <p:nvPr/>
        </p:nvSpPr>
        <p:spPr>
          <a:xfrm>
            <a:off x="4173179" y="4462047"/>
            <a:ext cx="1874882" cy="457200"/>
          </a:xfrm>
          <a:prstGeom prst="rect">
            <a:avLst/>
          </a:prstGeom>
        </p:spPr>
        <p:txBody>
          <a:bodyPr vert="horz" lIns="0" tIns="0" rIns="0" bIns="0" spcCol="301752" rtlCol="0">
            <a:noAutofit/>
          </a:bodyPr>
          <a:lstStyle>
            <a:lvl1pPr marL="0" indent="0" algn="l" defTabSz="914400" rtl="0" eaLnBrk="1" latinLnBrk="0" hangingPunct="1">
              <a:lnSpc>
                <a:spcPct val="100000"/>
              </a:lnSpc>
              <a:spcBef>
                <a:spcPts val="0"/>
              </a:spcBef>
              <a:buClrTx/>
              <a:buFontTx/>
              <a:buNone/>
              <a:defRPr sz="1600" b="1" kern="1200">
                <a:solidFill>
                  <a:schemeClr val="tx1"/>
                </a:solidFill>
                <a:latin typeface="+mn-lt"/>
                <a:ea typeface="+mn-ea"/>
                <a:cs typeface="+mn-cs"/>
              </a:defRPr>
            </a:lvl1pPr>
            <a:lvl2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2pPr>
            <a:lvl3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3pPr>
            <a:lvl4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4pPr>
            <a:lvl5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5pPr>
            <a:lvl6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6pPr>
            <a:lvl7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7pPr>
            <a:lvl8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buFontTx/>
              <a:buNone/>
              <a:defRPr sz="1400" kern="1200">
                <a:solidFill>
                  <a:schemeClr val="tx1"/>
                </a:solidFill>
                <a:latin typeface="+mn-lt"/>
                <a:ea typeface="+mn-ea"/>
                <a:cs typeface="+mn-cs"/>
              </a:defRPr>
            </a:lvl9pPr>
          </a:lstStyle>
          <a:p>
            <a:r>
              <a:rPr lang="en-US" sz="2000" spc="300" dirty="0" err="1">
                <a:cs typeface="Times New Roman" panose="02020603050405020304" pitchFamily="18" charset="0"/>
              </a:rPr>
              <a:t>TypeScriopt</a:t>
            </a:r>
            <a:endParaRPr lang="en-US" sz="2000" spc="300" dirty="0">
              <a:cs typeface="Times New Roman" panose="02020603050405020304" pitchFamily="18" charset="0"/>
            </a:endParaRPr>
          </a:p>
        </p:txBody>
      </p:sp>
      <p:pic>
        <p:nvPicPr>
          <p:cNvPr id="1028" name="Picture 4" descr="Material Icons - Material-UI">
            <a:extLst>
              <a:ext uri="{FF2B5EF4-FFF2-40B4-BE49-F238E27FC236}">
                <a16:creationId xmlns:a16="http://schemas.microsoft.com/office/drawing/2014/main" id="{301BEA30-A838-1AA6-7D6C-809B306C13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0621" y="4522568"/>
            <a:ext cx="2184982" cy="21849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ypescript - Free logo icons">
            <a:extLst>
              <a:ext uri="{FF2B5EF4-FFF2-40B4-BE49-F238E27FC236}">
                <a16:creationId xmlns:a16="http://schemas.microsoft.com/office/drawing/2014/main" id="{6C1C138B-589E-ED1B-3CA7-1DC6D2061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4154" y="4953686"/>
            <a:ext cx="1322746" cy="1322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13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6B93EA-EA13-A770-0B77-FFF8AE263180}"/>
              </a:ext>
            </a:extLst>
          </p:cNvPr>
          <p:cNvSpPr/>
          <p:nvPr/>
        </p:nvSpPr>
        <p:spPr>
          <a:xfrm>
            <a:off x="472386" y="358171"/>
            <a:ext cx="5166360" cy="1239253"/>
          </a:xfrm>
          <a:prstGeom prst="rect">
            <a:avLst/>
          </a:prstGeom>
          <a:solidFill>
            <a:schemeClr val="tx2"/>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200" b="1" spc="300" dirty="0">
                <a:latin typeface="Arial" panose="020B0604020202020204" pitchFamily="34" charset="0"/>
                <a:cs typeface="Arial" panose="020B0604020202020204" pitchFamily="34" charset="0"/>
              </a:rPr>
              <a:t>Data-Base Design</a:t>
            </a:r>
            <a:endParaRPr lang="en-US" sz="3200" b="1" spc="300" dirty="0"/>
          </a:p>
        </p:txBody>
      </p:sp>
      <p:grpSp>
        <p:nvGrpSpPr>
          <p:cNvPr id="2" name="Group 1">
            <a:extLst>
              <a:ext uri="{FF2B5EF4-FFF2-40B4-BE49-F238E27FC236}">
                <a16:creationId xmlns:a16="http://schemas.microsoft.com/office/drawing/2014/main" id="{5018F993-BA68-1688-36C8-F57A75FE7820}"/>
              </a:ext>
            </a:extLst>
          </p:cNvPr>
          <p:cNvGrpSpPr/>
          <p:nvPr/>
        </p:nvGrpSpPr>
        <p:grpSpPr>
          <a:xfrm>
            <a:off x="1082307" y="1954717"/>
            <a:ext cx="10027387" cy="4362088"/>
            <a:chOff x="164364" y="1126297"/>
            <a:chExt cx="11566508" cy="4362088"/>
          </a:xfrm>
        </p:grpSpPr>
        <p:pic>
          <p:nvPicPr>
            <p:cNvPr id="3" name="Picture 2">
              <a:extLst>
                <a:ext uri="{FF2B5EF4-FFF2-40B4-BE49-F238E27FC236}">
                  <a16:creationId xmlns:a16="http://schemas.microsoft.com/office/drawing/2014/main" id="{48F2A13C-C853-F69B-D03E-08E0C40FB321}"/>
                </a:ext>
              </a:extLst>
            </p:cNvPr>
            <p:cNvPicPr>
              <a:picLocks noChangeAspect="1"/>
            </p:cNvPicPr>
            <p:nvPr/>
          </p:nvPicPr>
          <p:blipFill>
            <a:blip r:embed="rId2"/>
            <a:stretch>
              <a:fillRect/>
            </a:stretch>
          </p:blipFill>
          <p:spPr>
            <a:xfrm>
              <a:off x="164364" y="2047107"/>
              <a:ext cx="3678424" cy="2220496"/>
            </a:xfrm>
            <a:prstGeom prst="rect">
              <a:avLst/>
            </a:prstGeom>
          </p:spPr>
        </p:pic>
        <p:pic>
          <p:nvPicPr>
            <p:cNvPr id="4" name="Picture 3">
              <a:extLst>
                <a:ext uri="{FF2B5EF4-FFF2-40B4-BE49-F238E27FC236}">
                  <a16:creationId xmlns:a16="http://schemas.microsoft.com/office/drawing/2014/main" id="{DF28B978-337B-68EC-4ED6-026C480C89EE}"/>
                </a:ext>
              </a:extLst>
            </p:cNvPr>
            <p:cNvPicPr>
              <a:picLocks noChangeAspect="1"/>
            </p:cNvPicPr>
            <p:nvPr/>
          </p:nvPicPr>
          <p:blipFill>
            <a:blip r:embed="rId3"/>
            <a:stretch>
              <a:fillRect/>
            </a:stretch>
          </p:blipFill>
          <p:spPr>
            <a:xfrm>
              <a:off x="4365880" y="1126297"/>
              <a:ext cx="3420951" cy="4362088"/>
            </a:xfrm>
            <a:prstGeom prst="rect">
              <a:avLst/>
            </a:prstGeom>
          </p:spPr>
        </p:pic>
        <p:pic>
          <p:nvPicPr>
            <p:cNvPr id="6" name="Picture 5">
              <a:extLst>
                <a:ext uri="{FF2B5EF4-FFF2-40B4-BE49-F238E27FC236}">
                  <a16:creationId xmlns:a16="http://schemas.microsoft.com/office/drawing/2014/main" id="{A8ABE7B0-5CDF-8D6E-81C6-5F22A9A32B0A}"/>
                </a:ext>
              </a:extLst>
            </p:cNvPr>
            <p:cNvPicPr>
              <a:picLocks noChangeAspect="1"/>
            </p:cNvPicPr>
            <p:nvPr/>
          </p:nvPicPr>
          <p:blipFill>
            <a:blip r:embed="rId4"/>
            <a:stretch>
              <a:fillRect/>
            </a:stretch>
          </p:blipFill>
          <p:spPr>
            <a:xfrm>
              <a:off x="8309921" y="1126297"/>
              <a:ext cx="3420951" cy="4271191"/>
            </a:xfrm>
            <a:prstGeom prst="rect">
              <a:avLst/>
            </a:prstGeom>
          </p:spPr>
        </p:pic>
        <p:cxnSp>
          <p:nvCxnSpPr>
            <p:cNvPr id="8" name="Straight Arrow Connector 7">
              <a:extLst>
                <a:ext uri="{FF2B5EF4-FFF2-40B4-BE49-F238E27FC236}">
                  <a16:creationId xmlns:a16="http://schemas.microsoft.com/office/drawing/2014/main" id="{9178E7FD-BE21-CF47-53B8-5951270A3E86}"/>
                </a:ext>
              </a:extLst>
            </p:cNvPr>
            <p:cNvCxnSpPr>
              <a:cxnSpLocks/>
            </p:cNvCxnSpPr>
            <p:nvPr/>
          </p:nvCxnSpPr>
          <p:spPr>
            <a:xfrm flipH="1">
              <a:off x="3842788" y="3228372"/>
              <a:ext cx="5230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7F50FAB-2FD7-BF09-0F81-682987415D47}"/>
                </a:ext>
              </a:extLst>
            </p:cNvPr>
            <p:cNvCxnSpPr>
              <a:cxnSpLocks/>
            </p:cNvCxnSpPr>
            <p:nvPr/>
          </p:nvCxnSpPr>
          <p:spPr>
            <a:xfrm>
              <a:off x="7786822" y="3588680"/>
              <a:ext cx="5230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11284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125EC0-5CB4-218F-CB02-C0BC4BAF2E9D}"/>
              </a:ext>
            </a:extLst>
          </p:cNvPr>
          <p:cNvSpPr/>
          <p:nvPr/>
        </p:nvSpPr>
        <p:spPr>
          <a:xfrm>
            <a:off x="388085" y="212519"/>
            <a:ext cx="4789046" cy="744279"/>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200" b="1" spc="300" dirty="0">
                <a:latin typeface="+mj-lt"/>
                <a:cs typeface="Arial" panose="020B0604020202020204" pitchFamily="34" charset="0"/>
              </a:rPr>
              <a:t>API Endpoints</a:t>
            </a:r>
            <a:endParaRPr lang="en-US" sz="3200" b="1" spc="300" dirty="0">
              <a:latin typeface="+mj-lt"/>
            </a:endParaRPr>
          </a:p>
        </p:txBody>
      </p:sp>
      <p:sp>
        <p:nvSpPr>
          <p:cNvPr id="9" name="TextBox 8">
            <a:extLst>
              <a:ext uri="{FF2B5EF4-FFF2-40B4-BE49-F238E27FC236}">
                <a16:creationId xmlns:a16="http://schemas.microsoft.com/office/drawing/2014/main" id="{6FFBFE84-0109-9A0D-F78F-8BCBD35781A2}"/>
              </a:ext>
            </a:extLst>
          </p:cNvPr>
          <p:cNvSpPr txBox="1"/>
          <p:nvPr/>
        </p:nvSpPr>
        <p:spPr>
          <a:xfrm>
            <a:off x="388085" y="1243012"/>
            <a:ext cx="10944225" cy="4371975"/>
          </a:xfrm>
          <a:prstGeom prst="rect">
            <a:avLst/>
          </a:prstGeom>
          <a:noFill/>
        </p:spPr>
        <p:txBody>
          <a:bodyPr wrap="square" lIns="0" tIns="0" rIns="0" bIns="0" rtlCol="0">
            <a:noAutofit/>
          </a:bodyPr>
          <a:lstStyle/>
          <a:p>
            <a:pPr>
              <a:lnSpc>
                <a:spcPct val="100000"/>
              </a:lnSpc>
              <a:spcBef>
                <a:spcPts val="1200"/>
              </a:spcBef>
              <a:buSzPct val="100000"/>
            </a:pPr>
            <a:endParaRPr lang="en-US" sz="1200" dirty="0"/>
          </a:p>
        </p:txBody>
      </p:sp>
      <p:graphicFrame>
        <p:nvGraphicFramePr>
          <p:cNvPr id="12" name="Table 11">
            <a:extLst>
              <a:ext uri="{FF2B5EF4-FFF2-40B4-BE49-F238E27FC236}">
                <a16:creationId xmlns:a16="http://schemas.microsoft.com/office/drawing/2014/main" id="{3E02AD73-0894-E279-8B79-433D2536D465}"/>
              </a:ext>
            </a:extLst>
          </p:cNvPr>
          <p:cNvGraphicFramePr>
            <a:graphicFrameLocks noGrp="1"/>
          </p:cNvGraphicFramePr>
          <p:nvPr>
            <p:extLst>
              <p:ext uri="{D42A27DB-BD31-4B8C-83A1-F6EECF244321}">
                <p14:modId xmlns:p14="http://schemas.microsoft.com/office/powerpoint/2010/main" val="1292570814"/>
              </p:ext>
            </p:extLst>
          </p:nvPr>
        </p:nvGraphicFramePr>
        <p:xfrm>
          <a:off x="314326" y="1428750"/>
          <a:ext cx="10658475" cy="5529419"/>
        </p:xfrm>
        <a:graphic>
          <a:graphicData uri="http://schemas.openxmlformats.org/drawingml/2006/table">
            <a:tbl>
              <a:tblPr>
                <a:tableStyleId>{87103D19-456E-4ACA-AAA1-257D443D96B4}</a:tableStyleId>
              </a:tblPr>
              <a:tblGrid>
                <a:gridCol w="740387">
                  <a:extLst>
                    <a:ext uri="{9D8B030D-6E8A-4147-A177-3AD203B41FA5}">
                      <a16:colId xmlns:a16="http://schemas.microsoft.com/office/drawing/2014/main" val="425669193"/>
                    </a:ext>
                  </a:extLst>
                </a:gridCol>
                <a:gridCol w="3285463">
                  <a:extLst>
                    <a:ext uri="{9D8B030D-6E8A-4147-A177-3AD203B41FA5}">
                      <a16:colId xmlns:a16="http://schemas.microsoft.com/office/drawing/2014/main" val="1855871336"/>
                    </a:ext>
                  </a:extLst>
                </a:gridCol>
                <a:gridCol w="6632625">
                  <a:extLst>
                    <a:ext uri="{9D8B030D-6E8A-4147-A177-3AD203B41FA5}">
                      <a16:colId xmlns:a16="http://schemas.microsoft.com/office/drawing/2014/main" val="3474161485"/>
                    </a:ext>
                  </a:extLst>
                </a:gridCol>
              </a:tblGrid>
              <a:tr h="762000">
                <a:tc>
                  <a:txBody>
                    <a:bodyPr/>
                    <a:lstStyle/>
                    <a:p>
                      <a:pPr algn="l" fontAlgn="b"/>
                      <a:r>
                        <a:rPr lang="en-US" sz="1400" b="1" u="none" strike="noStrike">
                          <a:solidFill>
                            <a:schemeClr val="tx1"/>
                          </a:solidFill>
                          <a:effectLst/>
                          <a:latin typeface="+mn-lt"/>
                        </a:rPr>
                        <a:t>GET</a:t>
                      </a:r>
                      <a:endParaRPr lang="en-US" sz="1400" b="1" i="0" u="none" strike="noStrike">
                        <a:solidFill>
                          <a:schemeClr val="tx1"/>
                        </a:solidFill>
                        <a:effectLst/>
                        <a:latin typeface="+mn-lt"/>
                      </a:endParaRPr>
                    </a:p>
                  </a:txBody>
                  <a:tcPr marL="6350" marR="6350" marT="6350" marB="0" anchor="ctr"/>
                </a:tc>
                <a:tc>
                  <a:txBody>
                    <a:bodyPr/>
                    <a:lstStyle/>
                    <a:p>
                      <a:pPr algn="just" fontAlgn="b"/>
                      <a:r>
                        <a:rPr lang="en-US" sz="1400" b="1" i="1" u="sng" strike="noStrike" dirty="0">
                          <a:solidFill>
                            <a:schemeClr val="tx1"/>
                          </a:solidFill>
                          <a:effectLst/>
                          <a:latin typeface="+mn-lt"/>
                          <a:hlinkClick r:id="rId2" tooltip="http://localhost:8080/api/airport/lhr">
                            <a:extLst>
                              <a:ext uri="{A12FA001-AC4F-418D-AE19-62706E023703}">
                                <ahyp:hlinkClr xmlns:ahyp="http://schemas.microsoft.com/office/drawing/2018/hyperlinkcolor" val="tx"/>
                              </a:ext>
                            </a:extLst>
                          </a:hlinkClick>
                        </a:rPr>
                        <a:t>/</a:t>
                      </a:r>
                      <a:r>
                        <a:rPr lang="en-US" sz="1400" b="1" i="1" u="sng" strike="noStrike" dirty="0" err="1">
                          <a:solidFill>
                            <a:schemeClr val="tx1"/>
                          </a:solidFill>
                          <a:effectLst/>
                          <a:latin typeface="+mn-lt"/>
                          <a:hlinkClick r:id="rId2" tooltip="http://localhost:8080/api/airport/lhr">
                            <a:extLst>
                              <a:ext uri="{A12FA001-AC4F-418D-AE19-62706E023703}">
                                <ahyp:hlinkClr xmlns:ahyp="http://schemas.microsoft.com/office/drawing/2018/hyperlinkcolor" val="tx"/>
                              </a:ext>
                            </a:extLst>
                          </a:hlinkClick>
                        </a:rPr>
                        <a:t>api</a:t>
                      </a:r>
                      <a:r>
                        <a:rPr lang="en-US" sz="1400" b="1" i="1" u="sng" strike="noStrike" dirty="0">
                          <a:solidFill>
                            <a:schemeClr val="tx1"/>
                          </a:solidFill>
                          <a:effectLst/>
                          <a:latin typeface="+mn-lt"/>
                          <a:hlinkClick r:id="rId2" tooltip="http://localhost:8080/api/airport/lhr">
                            <a:extLst>
                              <a:ext uri="{A12FA001-AC4F-418D-AE19-62706E023703}">
                                <ahyp:hlinkClr xmlns:ahyp="http://schemas.microsoft.com/office/drawing/2018/hyperlinkcolor" val="tx"/>
                              </a:ext>
                            </a:extLst>
                          </a:hlinkClick>
                        </a:rPr>
                        <a:t>/airport/</a:t>
                      </a:r>
                      <a:r>
                        <a:rPr lang="en-US" sz="1400" b="1" i="1" u="sng" strike="noStrike" dirty="0" err="1">
                          <a:solidFill>
                            <a:schemeClr val="tx1"/>
                          </a:solidFill>
                          <a:effectLst/>
                          <a:latin typeface="+mn-lt"/>
                          <a:hlinkClick r:id="rId2" tooltip="http://localhost:8080/api/airport/lhr">
                            <a:extLst>
                              <a:ext uri="{A12FA001-AC4F-418D-AE19-62706E023703}">
                                <ahyp:hlinkClr xmlns:ahyp="http://schemas.microsoft.com/office/drawing/2018/hyperlinkcolor" val="tx"/>
                              </a:ext>
                            </a:extLst>
                          </a:hlinkClick>
                        </a:rPr>
                        <a:t>airport_iata</a:t>
                      </a:r>
                      <a:endParaRPr lang="en-US" sz="1400" b="1" i="1" u="sng" strike="noStrike" dirty="0">
                        <a:solidFill>
                          <a:schemeClr val="tx1"/>
                        </a:solidFill>
                        <a:effectLst/>
                        <a:latin typeface="+mn-lt"/>
                      </a:endParaRPr>
                    </a:p>
                  </a:txBody>
                  <a:tcPr marL="6350" marR="6350" marT="6350" marB="0" anchor="ctr"/>
                </a:tc>
                <a:tc>
                  <a:txBody>
                    <a:bodyPr/>
                    <a:lstStyle/>
                    <a:p>
                      <a:pPr algn="l" fontAlgn="b"/>
                      <a:r>
                        <a:rPr lang="en-US" sz="1600" u="none" strike="noStrike">
                          <a:effectLst/>
                          <a:latin typeface="+mn-lt"/>
                        </a:rPr>
                        <a:t>...enables users to search for flights using the IATA code of an airport</a:t>
                      </a:r>
                      <a:endParaRPr lang="en-US" sz="1600" b="0" i="0" u="none" strike="noStrike">
                        <a:solidFill>
                          <a:srgbClr val="000000"/>
                        </a:solidFill>
                        <a:effectLst/>
                        <a:latin typeface="+mn-lt"/>
                      </a:endParaRPr>
                    </a:p>
                  </a:txBody>
                  <a:tcPr marL="6350" marR="6350" marT="6350" marB="0" anchor="ctr"/>
                </a:tc>
                <a:extLst>
                  <a:ext uri="{0D108BD9-81ED-4DB2-BD59-A6C34878D82A}">
                    <a16:rowId xmlns:a16="http://schemas.microsoft.com/office/drawing/2014/main" val="1020822592"/>
                  </a:ext>
                </a:extLst>
              </a:tr>
              <a:tr h="838200">
                <a:tc>
                  <a:txBody>
                    <a:bodyPr/>
                    <a:lstStyle/>
                    <a:p>
                      <a:pPr algn="l" fontAlgn="b"/>
                      <a:r>
                        <a:rPr lang="en-US" sz="1400" b="1" u="none" strike="noStrike">
                          <a:solidFill>
                            <a:schemeClr val="tx1"/>
                          </a:solidFill>
                          <a:effectLst/>
                          <a:latin typeface="+mn-lt"/>
                        </a:rPr>
                        <a:t>GET</a:t>
                      </a:r>
                      <a:endParaRPr lang="en-US" sz="1400" b="1" i="0" u="none" strike="noStrike">
                        <a:solidFill>
                          <a:schemeClr val="tx1"/>
                        </a:solidFill>
                        <a:effectLst/>
                        <a:latin typeface="+mn-lt"/>
                      </a:endParaRPr>
                    </a:p>
                  </a:txBody>
                  <a:tcPr marL="6350" marR="6350" marT="6350" marB="0" anchor="ctr"/>
                </a:tc>
                <a:tc>
                  <a:txBody>
                    <a:bodyPr/>
                    <a:lstStyle/>
                    <a:p>
                      <a:pPr algn="just" fontAlgn="b"/>
                      <a:r>
                        <a:rPr lang="en-US" sz="1400" b="1" i="1" u="sng" strike="noStrike" dirty="0">
                          <a:solidFill>
                            <a:schemeClr val="tx1"/>
                          </a:solidFill>
                          <a:effectLst/>
                          <a:latin typeface="+mn-lt"/>
                          <a:hlinkClick r:id="rId3" tooltip="http://localhost:8080/api/airline/uk">
                            <a:extLst>
                              <a:ext uri="{A12FA001-AC4F-418D-AE19-62706E023703}">
                                <ahyp:hlinkClr xmlns:ahyp="http://schemas.microsoft.com/office/drawing/2018/hyperlinkcolor" val="tx"/>
                              </a:ext>
                            </a:extLst>
                          </a:hlinkClick>
                        </a:rPr>
                        <a:t>/</a:t>
                      </a:r>
                      <a:r>
                        <a:rPr lang="en-US" sz="1400" b="1" i="1" u="sng" strike="noStrike" dirty="0" err="1">
                          <a:solidFill>
                            <a:schemeClr val="tx1"/>
                          </a:solidFill>
                          <a:effectLst/>
                          <a:latin typeface="+mn-lt"/>
                          <a:hlinkClick r:id="rId3" tooltip="http://localhost:8080/api/airline/uk">
                            <a:extLst>
                              <a:ext uri="{A12FA001-AC4F-418D-AE19-62706E023703}">
                                <ahyp:hlinkClr xmlns:ahyp="http://schemas.microsoft.com/office/drawing/2018/hyperlinkcolor" val="tx"/>
                              </a:ext>
                            </a:extLst>
                          </a:hlinkClick>
                        </a:rPr>
                        <a:t>api</a:t>
                      </a:r>
                      <a:r>
                        <a:rPr lang="en-US" sz="1400" b="1" i="1" u="sng" strike="noStrike" dirty="0">
                          <a:solidFill>
                            <a:schemeClr val="tx1"/>
                          </a:solidFill>
                          <a:effectLst/>
                          <a:latin typeface="+mn-lt"/>
                          <a:hlinkClick r:id="rId3" tooltip="http://localhost:8080/api/airline/uk">
                            <a:extLst>
                              <a:ext uri="{A12FA001-AC4F-418D-AE19-62706E023703}">
                                <ahyp:hlinkClr xmlns:ahyp="http://schemas.microsoft.com/office/drawing/2018/hyperlinkcolor" val="tx"/>
                              </a:ext>
                            </a:extLst>
                          </a:hlinkClick>
                        </a:rPr>
                        <a:t>/airline/</a:t>
                      </a:r>
                      <a:r>
                        <a:rPr lang="en-US" sz="1400" b="1" i="1" u="sng" strike="noStrike" dirty="0" err="1">
                          <a:solidFill>
                            <a:schemeClr val="tx1"/>
                          </a:solidFill>
                          <a:effectLst/>
                          <a:latin typeface="+mn-lt"/>
                          <a:hlinkClick r:id="rId3" tooltip="http://localhost:8080/api/airline/uk">
                            <a:extLst>
                              <a:ext uri="{A12FA001-AC4F-418D-AE19-62706E023703}">
                                <ahyp:hlinkClr xmlns:ahyp="http://schemas.microsoft.com/office/drawing/2018/hyperlinkcolor" val="tx"/>
                              </a:ext>
                            </a:extLst>
                          </a:hlinkClick>
                        </a:rPr>
                        <a:t>airline_iata</a:t>
                      </a:r>
                      <a:endParaRPr lang="en-US" sz="1400" b="1" i="1" u="sng" strike="noStrike" dirty="0">
                        <a:solidFill>
                          <a:schemeClr val="tx1"/>
                        </a:solidFill>
                        <a:effectLst/>
                        <a:latin typeface="+mn-lt"/>
                      </a:endParaRPr>
                    </a:p>
                  </a:txBody>
                  <a:tcPr marL="6350" marR="6350" marT="6350" marB="0" anchor="ctr"/>
                </a:tc>
                <a:tc>
                  <a:txBody>
                    <a:bodyPr/>
                    <a:lstStyle/>
                    <a:p>
                      <a:pPr algn="l" fontAlgn="b"/>
                      <a:r>
                        <a:rPr lang="en-US" sz="1600" u="none" strike="noStrike">
                          <a:effectLst/>
                          <a:latin typeface="+mn-lt"/>
                        </a:rPr>
                        <a:t>...allows users to search for airport information using the IATA code</a:t>
                      </a:r>
                      <a:endParaRPr lang="en-US" sz="1600" b="0" i="0" u="none" strike="noStrike">
                        <a:solidFill>
                          <a:srgbClr val="231F20"/>
                        </a:solidFill>
                        <a:effectLst/>
                        <a:latin typeface="+mn-lt"/>
                      </a:endParaRPr>
                    </a:p>
                  </a:txBody>
                  <a:tcPr marL="6350" marR="6350" marT="6350" marB="0" anchor="ctr"/>
                </a:tc>
                <a:extLst>
                  <a:ext uri="{0D108BD9-81ED-4DB2-BD59-A6C34878D82A}">
                    <a16:rowId xmlns:a16="http://schemas.microsoft.com/office/drawing/2014/main" val="3750459452"/>
                  </a:ext>
                </a:extLst>
              </a:tr>
              <a:tr h="949593">
                <a:tc>
                  <a:txBody>
                    <a:bodyPr/>
                    <a:lstStyle/>
                    <a:p>
                      <a:pPr algn="l" fontAlgn="b"/>
                      <a:r>
                        <a:rPr lang="en-US" sz="1400" b="1" u="none" strike="noStrike">
                          <a:solidFill>
                            <a:schemeClr val="tx1"/>
                          </a:solidFill>
                          <a:effectLst/>
                          <a:latin typeface="+mn-lt"/>
                        </a:rPr>
                        <a:t>POST</a:t>
                      </a:r>
                      <a:endParaRPr lang="en-US" sz="1400" b="1" i="0" u="none" strike="noStrike">
                        <a:solidFill>
                          <a:schemeClr val="tx1"/>
                        </a:solidFill>
                        <a:effectLst/>
                        <a:latin typeface="+mn-lt"/>
                      </a:endParaRPr>
                    </a:p>
                  </a:txBody>
                  <a:tcPr marL="6350" marR="6350" marT="6350" marB="0" anchor="ctr"/>
                </a:tc>
                <a:tc>
                  <a:txBody>
                    <a:bodyPr/>
                    <a:lstStyle/>
                    <a:p>
                      <a:pPr algn="just" fontAlgn="b"/>
                      <a:r>
                        <a:rPr lang="en-US" sz="1400" b="1" i="1" u="sng" strike="noStrike">
                          <a:solidFill>
                            <a:schemeClr val="tx1"/>
                          </a:solidFill>
                          <a:effectLst/>
                          <a:latin typeface="+mn-lt"/>
                          <a:hlinkClick r:id="rId4" tooltip="http://localhost:8080/api/routes">
                            <a:extLst>
                              <a:ext uri="{A12FA001-AC4F-418D-AE19-62706E023703}">
                                <ahyp:hlinkClr xmlns:ahyp="http://schemas.microsoft.com/office/drawing/2018/hyperlinkcolor" val="tx"/>
                              </a:ext>
                            </a:extLst>
                          </a:hlinkClick>
                        </a:rPr>
                        <a:t>/api/routes</a:t>
                      </a:r>
                      <a:endParaRPr lang="en-US" sz="1400" b="1" i="1" u="sng" strike="noStrike">
                        <a:solidFill>
                          <a:schemeClr val="tx1"/>
                        </a:solidFill>
                        <a:effectLst/>
                        <a:latin typeface="+mn-lt"/>
                      </a:endParaRPr>
                    </a:p>
                  </a:txBody>
                  <a:tcPr marL="6350" marR="6350" marT="6350" marB="0" anchor="ctr"/>
                </a:tc>
                <a:tc>
                  <a:txBody>
                    <a:bodyPr/>
                    <a:lstStyle/>
                    <a:p>
                      <a:pPr algn="l" fontAlgn="b"/>
                      <a:r>
                        <a:rPr lang="en-US" sz="1600" u="none" strike="noStrike">
                          <a:effectLst/>
                          <a:latin typeface="+mn-lt"/>
                        </a:rPr>
                        <a:t>...detailed information about a specific flight route using its unique ID</a:t>
                      </a:r>
                      <a:endParaRPr lang="en-US" sz="1600" b="0" i="0" u="none" strike="noStrike">
                        <a:solidFill>
                          <a:srgbClr val="374151"/>
                        </a:solidFill>
                        <a:effectLst/>
                        <a:latin typeface="+mn-lt"/>
                      </a:endParaRPr>
                    </a:p>
                  </a:txBody>
                  <a:tcPr marL="6350" marR="6350" marT="6350" marB="0" anchor="ctr"/>
                </a:tc>
                <a:extLst>
                  <a:ext uri="{0D108BD9-81ED-4DB2-BD59-A6C34878D82A}">
                    <a16:rowId xmlns:a16="http://schemas.microsoft.com/office/drawing/2014/main" val="2432483127"/>
                  </a:ext>
                </a:extLst>
              </a:tr>
              <a:tr h="1048152">
                <a:tc>
                  <a:txBody>
                    <a:bodyPr/>
                    <a:lstStyle/>
                    <a:p>
                      <a:pPr algn="l" fontAlgn="b"/>
                      <a:r>
                        <a:rPr lang="en-US" sz="1400" b="1" u="none" strike="noStrike">
                          <a:solidFill>
                            <a:schemeClr val="tx1"/>
                          </a:solidFill>
                          <a:effectLst/>
                          <a:latin typeface="+mn-lt"/>
                        </a:rPr>
                        <a:t>POST</a:t>
                      </a:r>
                      <a:endParaRPr lang="en-US" sz="1400" b="1" i="0" u="none" strike="noStrike">
                        <a:solidFill>
                          <a:schemeClr val="tx1"/>
                        </a:solidFill>
                        <a:effectLst/>
                        <a:latin typeface="+mn-lt"/>
                      </a:endParaRPr>
                    </a:p>
                  </a:txBody>
                  <a:tcPr marL="6350" marR="6350" marT="6350" marB="0" anchor="ctr"/>
                </a:tc>
                <a:tc>
                  <a:txBody>
                    <a:bodyPr/>
                    <a:lstStyle/>
                    <a:p>
                      <a:pPr algn="just" fontAlgn="b"/>
                      <a:r>
                        <a:rPr lang="en-US" sz="1400" b="1" i="1" u="sng" strike="noStrike">
                          <a:solidFill>
                            <a:schemeClr val="tx1"/>
                          </a:solidFill>
                          <a:effectLst/>
                          <a:latin typeface="+mn-lt"/>
                        </a:rPr>
                        <a:t>api/detailrecommendations</a:t>
                      </a:r>
                    </a:p>
                  </a:txBody>
                  <a:tcPr marL="6350" marR="6350" marT="6350" marB="0" anchor="ctr"/>
                </a:tc>
                <a:tc>
                  <a:txBody>
                    <a:bodyPr/>
                    <a:lstStyle/>
                    <a:p>
                      <a:pPr algn="l" fontAlgn="b"/>
                      <a:r>
                        <a:rPr lang="en-US" sz="1600" u="none" strike="noStrike" dirty="0">
                          <a:effectLst/>
                          <a:latin typeface="+mn-lt"/>
                        </a:rPr>
                        <a:t>  ...detailed information about a specific flight route using its arrival and departure             airports</a:t>
                      </a:r>
                      <a:endParaRPr lang="en-US" sz="1600" b="0" i="0" u="none" strike="noStrike" dirty="0">
                        <a:solidFill>
                          <a:srgbClr val="000000"/>
                        </a:solidFill>
                        <a:effectLst/>
                        <a:latin typeface="+mn-lt"/>
                      </a:endParaRPr>
                    </a:p>
                  </a:txBody>
                  <a:tcPr marL="6350" marR="6350" marT="6350" marB="0" anchor="ctr"/>
                </a:tc>
                <a:extLst>
                  <a:ext uri="{0D108BD9-81ED-4DB2-BD59-A6C34878D82A}">
                    <a16:rowId xmlns:a16="http://schemas.microsoft.com/office/drawing/2014/main" val="2266534203"/>
                  </a:ext>
                </a:extLst>
              </a:tr>
              <a:tr h="965737">
                <a:tc>
                  <a:txBody>
                    <a:bodyPr/>
                    <a:lstStyle/>
                    <a:p>
                      <a:pPr algn="l" fontAlgn="b"/>
                      <a:r>
                        <a:rPr lang="en-US" sz="1400" b="1" u="none" strike="noStrike">
                          <a:solidFill>
                            <a:schemeClr val="tx1"/>
                          </a:solidFill>
                          <a:effectLst/>
                          <a:latin typeface="+mn-lt"/>
                        </a:rPr>
                        <a:t>GET</a:t>
                      </a:r>
                      <a:endParaRPr lang="en-US" sz="1400" b="1" i="0" u="none" strike="noStrike">
                        <a:solidFill>
                          <a:schemeClr val="tx1"/>
                        </a:solidFill>
                        <a:effectLst/>
                        <a:latin typeface="+mn-lt"/>
                      </a:endParaRPr>
                    </a:p>
                  </a:txBody>
                  <a:tcPr marL="6350" marR="6350" marT="6350" marB="0" anchor="ctr"/>
                </a:tc>
                <a:tc>
                  <a:txBody>
                    <a:bodyPr/>
                    <a:lstStyle/>
                    <a:p>
                      <a:pPr algn="just" fontAlgn="b"/>
                      <a:r>
                        <a:rPr lang="en-US" sz="1400" b="1" i="1" u="sng" strike="noStrike" dirty="0">
                          <a:solidFill>
                            <a:schemeClr val="tx1"/>
                          </a:solidFill>
                          <a:effectLst/>
                          <a:latin typeface="+mn-lt"/>
                        </a:rPr>
                        <a:t>/</a:t>
                      </a:r>
                      <a:r>
                        <a:rPr lang="en-US" sz="1400" b="1" i="1" u="sng" strike="noStrike" dirty="0" err="1">
                          <a:solidFill>
                            <a:schemeClr val="tx1"/>
                          </a:solidFill>
                          <a:effectLst/>
                          <a:latin typeface="+mn-lt"/>
                        </a:rPr>
                        <a:t>api</a:t>
                      </a:r>
                      <a:r>
                        <a:rPr lang="en-US" sz="1400" b="1" i="1" u="sng" strike="noStrike" dirty="0">
                          <a:solidFill>
                            <a:schemeClr val="tx1"/>
                          </a:solidFill>
                          <a:effectLst/>
                          <a:latin typeface="+mn-lt"/>
                        </a:rPr>
                        <a:t>/</a:t>
                      </a:r>
                      <a:r>
                        <a:rPr lang="en-US" sz="1400" b="1" i="1" u="sng" strike="noStrike" dirty="0" err="1">
                          <a:solidFill>
                            <a:schemeClr val="tx1"/>
                          </a:solidFill>
                          <a:effectLst/>
                          <a:latin typeface="+mn-lt"/>
                        </a:rPr>
                        <a:t>airportautocomplete?search_string</a:t>
                      </a:r>
                      <a:r>
                        <a:rPr lang="en-US" sz="1400" b="1" i="1" u="sng" strike="noStrike" dirty="0">
                          <a:solidFill>
                            <a:schemeClr val="tx1"/>
                          </a:solidFill>
                          <a:effectLst/>
                          <a:latin typeface="+mn-lt"/>
                        </a:rPr>
                        <a:t>=</a:t>
                      </a:r>
                      <a:r>
                        <a:rPr lang="en-US" sz="1400" b="1" i="1" u="sng" strike="noStrike" dirty="0" err="1">
                          <a:solidFill>
                            <a:schemeClr val="tx1"/>
                          </a:solidFill>
                          <a:effectLst/>
                          <a:latin typeface="+mn-lt"/>
                          <a:hlinkClick r:id="rId2" tooltip="http://localhost:8080/api/airport/lhr">
                            <a:extLst>
                              <a:ext uri="{A12FA001-AC4F-418D-AE19-62706E023703}">
                                <ahyp:hlinkClr xmlns:ahyp="http://schemas.microsoft.com/office/drawing/2018/hyperlinkcolor" val="tx"/>
                              </a:ext>
                            </a:extLst>
                          </a:hlinkClick>
                        </a:rPr>
                        <a:t>airport_iata</a:t>
                      </a:r>
                      <a:endParaRPr lang="en-US" sz="1400" b="1" i="1" u="sng" strike="noStrike" dirty="0">
                        <a:solidFill>
                          <a:schemeClr val="tx1"/>
                        </a:solidFill>
                        <a:effectLst/>
                        <a:latin typeface="+mn-lt"/>
                      </a:endParaRPr>
                    </a:p>
                  </a:txBody>
                  <a:tcPr marL="6350" marR="6350" marT="6350" marB="0" anchor="ctr"/>
                </a:tc>
                <a:tc>
                  <a:txBody>
                    <a:bodyPr/>
                    <a:lstStyle/>
                    <a:p>
                      <a:pPr algn="l" fontAlgn="b"/>
                      <a:r>
                        <a:rPr lang="en-US" sz="1600" u="none" strike="noStrike" dirty="0">
                          <a:effectLst/>
                          <a:latin typeface="+mn-lt"/>
                        </a:rPr>
                        <a:t>   ...allows users to search for airports using an autocomplete feature.</a:t>
                      </a:r>
                      <a:endParaRPr lang="en-US" sz="1600" b="0" i="0" u="none" strike="noStrike" dirty="0">
                        <a:solidFill>
                          <a:srgbClr val="231F20"/>
                        </a:solidFill>
                        <a:effectLst/>
                        <a:latin typeface="+mn-lt"/>
                      </a:endParaRPr>
                    </a:p>
                  </a:txBody>
                  <a:tcPr marL="6350" marR="6350" marT="6350" marB="0" anchor="ctr"/>
                </a:tc>
                <a:extLst>
                  <a:ext uri="{0D108BD9-81ED-4DB2-BD59-A6C34878D82A}">
                    <a16:rowId xmlns:a16="http://schemas.microsoft.com/office/drawing/2014/main" val="2597130753"/>
                  </a:ext>
                </a:extLst>
              </a:tr>
              <a:tr h="965737">
                <a:tc>
                  <a:txBody>
                    <a:bodyPr/>
                    <a:lstStyle/>
                    <a:p>
                      <a:pPr algn="l" fontAlgn="b"/>
                      <a:endParaRPr lang="en-US" sz="1400" b="1" i="0" u="none" strike="noStrike" dirty="0">
                        <a:solidFill>
                          <a:schemeClr val="tx1"/>
                        </a:solidFill>
                        <a:effectLst/>
                        <a:latin typeface="+mn-lt"/>
                      </a:endParaRPr>
                    </a:p>
                  </a:txBody>
                  <a:tcPr marL="6350" marR="6350" marT="6350" marB="0" anchor="ctr"/>
                </a:tc>
                <a:tc>
                  <a:txBody>
                    <a:bodyPr/>
                    <a:lstStyle/>
                    <a:p>
                      <a:pPr algn="just" fontAlgn="b"/>
                      <a:endParaRPr lang="en-US" sz="1400" b="1" i="1" u="sng" strike="noStrike" dirty="0">
                        <a:solidFill>
                          <a:schemeClr val="tx1"/>
                        </a:solidFill>
                        <a:effectLst/>
                        <a:latin typeface="+mn-lt"/>
                      </a:endParaRPr>
                    </a:p>
                  </a:txBody>
                  <a:tcPr marL="6350" marR="6350" marT="6350" marB="0" anchor="ctr"/>
                </a:tc>
                <a:tc>
                  <a:txBody>
                    <a:bodyPr/>
                    <a:lstStyle/>
                    <a:p>
                      <a:pPr algn="l" fontAlgn="b"/>
                      <a:endParaRPr lang="en-US" sz="1600" b="0" i="0" u="none" strike="noStrike" dirty="0">
                        <a:solidFill>
                          <a:srgbClr val="231F20"/>
                        </a:solidFill>
                        <a:effectLst/>
                        <a:latin typeface="+mn-lt"/>
                      </a:endParaRPr>
                    </a:p>
                  </a:txBody>
                  <a:tcPr marL="6350" marR="6350" marT="6350" marB="0" anchor="ctr"/>
                </a:tc>
                <a:extLst>
                  <a:ext uri="{0D108BD9-81ED-4DB2-BD59-A6C34878D82A}">
                    <a16:rowId xmlns:a16="http://schemas.microsoft.com/office/drawing/2014/main" val="138781073"/>
                  </a:ext>
                </a:extLst>
              </a:tr>
            </a:tbl>
          </a:graphicData>
        </a:graphic>
      </p:graphicFrame>
    </p:spTree>
    <p:extLst>
      <p:ext uri="{BB962C8B-B14F-4D97-AF65-F5344CB8AC3E}">
        <p14:creationId xmlns:p14="http://schemas.microsoft.com/office/powerpoint/2010/main" val="122326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a:extLst>
              <a:ext uri="{FF2B5EF4-FFF2-40B4-BE49-F238E27FC236}">
                <a16:creationId xmlns:a16="http://schemas.microsoft.com/office/drawing/2014/main" id="{E7F7B90C-01BD-5743-2FD9-18AEEF35C7EF}"/>
              </a:ext>
            </a:extLst>
          </p:cNvPr>
          <p:cNvGraphicFramePr/>
          <p:nvPr>
            <p:extLst>
              <p:ext uri="{D42A27DB-BD31-4B8C-83A1-F6EECF244321}">
                <p14:modId xmlns:p14="http://schemas.microsoft.com/office/powerpoint/2010/main" val="4072356483"/>
              </p:ext>
            </p:extLst>
          </p:nvPr>
        </p:nvGraphicFramePr>
        <p:xfrm>
          <a:off x="1122656" y="112038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A21475A7-8DC3-111A-FA48-AE983951D836}"/>
              </a:ext>
            </a:extLst>
          </p:cNvPr>
          <p:cNvSpPr/>
          <p:nvPr/>
        </p:nvSpPr>
        <p:spPr>
          <a:xfrm>
            <a:off x="397610" y="138224"/>
            <a:ext cx="4789046" cy="744279"/>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200" b="1" spc="300" dirty="0">
                <a:cs typeface="Times New Roman" panose="02020603050405020304" pitchFamily="18" charset="0"/>
              </a:rPr>
              <a:t>Tracing Our Steps</a:t>
            </a:r>
            <a:endParaRPr lang="en-US" sz="3200" b="1" spc="300" dirty="0"/>
          </a:p>
        </p:txBody>
      </p:sp>
    </p:spTree>
    <p:extLst>
      <p:ext uri="{BB962C8B-B14F-4D97-AF65-F5344CB8AC3E}">
        <p14:creationId xmlns:p14="http://schemas.microsoft.com/office/powerpoint/2010/main" val="40659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0D21E080-4FE2-5DCF-BF5F-6D85492BBCB2}"/>
              </a:ext>
            </a:extLst>
          </p:cNvPr>
          <p:cNvSpPr txBox="1">
            <a:spLocks/>
          </p:cNvSpPr>
          <p:nvPr/>
        </p:nvSpPr>
        <p:spPr>
          <a:xfrm>
            <a:off x="858520" y="1680210"/>
            <a:ext cx="10474960" cy="2537460"/>
          </a:xfrm>
          <a:prstGeom prst="rect">
            <a:avLst/>
          </a:prstGeom>
        </p:spPr>
        <p:txBody>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40"/>
              </a:spcBef>
              <a:spcAft>
                <a:spcPts val="140"/>
              </a:spcAft>
              <a:buNone/>
            </a:pPr>
            <a:r>
              <a:rPr lang="en-US" sz="2000" b="0" i="0" dirty="0">
                <a:solidFill>
                  <a:srgbClr val="374151"/>
                </a:solidFill>
                <a:effectLst/>
              </a:rPr>
              <a:t>Today, we've introduced you to a world where travel planning is no longer a hurdle but a personalized journey. Our website, the realization of this vision, empowers you to:</a:t>
            </a:r>
          </a:p>
          <a:p>
            <a:pPr marL="0" indent="0" algn="just">
              <a:spcBef>
                <a:spcPts val="140"/>
              </a:spcBef>
              <a:spcAft>
                <a:spcPts val="140"/>
              </a:spcAft>
              <a:buNone/>
            </a:pPr>
            <a:endParaRPr lang="en-US" sz="2000" b="0" i="0" dirty="0">
              <a:solidFill>
                <a:srgbClr val="374151"/>
              </a:solidFill>
              <a:effectLst/>
            </a:endParaRPr>
          </a:p>
          <a:p>
            <a:pPr marL="0" indent="0" algn="just">
              <a:spcBef>
                <a:spcPts val="140"/>
              </a:spcBef>
              <a:spcAft>
                <a:spcPts val="140"/>
              </a:spcAft>
              <a:buNone/>
            </a:pPr>
            <a:r>
              <a:rPr lang="en-US" sz="2000" b="1" i="0" dirty="0">
                <a:solidFill>
                  <a:srgbClr val="374151"/>
                </a:solidFill>
                <a:effectLst/>
              </a:rPr>
              <a:t>Tailor Your Way:</a:t>
            </a:r>
            <a:r>
              <a:rPr lang="en-US" sz="2000" b="0" i="0" dirty="0">
                <a:solidFill>
                  <a:srgbClr val="374151"/>
                </a:solidFill>
                <a:effectLst/>
              </a:rPr>
              <a:t> Customize your routes based on your preferences.</a:t>
            </a:r>
          </a:p>
          <a:p>
            <a:pPr marL="0" indent="0" algn="just">
              <a:spcBef>
                <a:spcPts val="140"/>
              </a:spcBef>
              <a:spcAft>
                <a:spcPts val="140"/>
              </a:spcAft>
              <a:buNone/>
            </a:pPr>
            <a:endParaRPr lang="en-US" sz="2000" b="0" i="0" dirty="0">
              <a:solidFill>
                <a:srgbClr val="374151"/>
              </a:solidFill>
              <a:effectLst/>
            </a:endParaRPr>
          </a:p>
          <a:p>
            <a:pPr marL="0" indent="0" algn="just">
              <a:spcBef>
                <a:spcPts val="140"/>
              </a:spcBef>
              <a:spcAft>
                <a:spcPts val="140"/>
              </a:spcAft>
              <a:buNone/>
            </a:pPr>
            <a:r>
              <a:rPr lang="en-US" sz="2000" b="1" i="0" dirty="0">
                <a:solidFill>
                  <a:srgbClr val="374151"/>
                </a:solidFill>
                <a:effectLst/>
              </a:rPr>
              <a:t>Simplify Planning:</a:t>
            </a:r>
            <a:r>
              <a:rPr lang="en-US" sz="2000" b="0" i="0" dirty="0">
                <a:solidFill>
                  <a:srgbClr val="374151"/>
                </a:solidFill>
                <a:effectLst/>
              </a:rPr>
              <a:t> Eliminate the hassle of sifting through countless options.</a:t>
            </a:r>
          </a:p>
          <a:p>
            <a:pPr marL="0" indent="0" algn="just">
              <a:spcBef>
                <a:spcPts val="140"/>
              </a:spcBef>
              <a:spcAft>
                <a:spcPts val="140"/>
              </a:spcAft>
              <a:buNone/>
            </a:pPr>
            <a:endParaRPr lang="en-US" sz="2000" b="0" i="0" dirty="0">
              <a:solidFill>
                <a:srgbClr val="374151"/>
              </a:solidFill>
              <a:effectLst/>
            </a:endParaRPr>
          </a:p>
          <a:p>
            <a:pPr marL="0" indent="0" algn="just">
              <a:spcBef>
                <a:spcPts val="140"/>
              </a:spcBef>
              <a:spcAft>
                <a:spcPts val="140"/>
              </a:spcAft>
              <a:buNone/>
            </a:pPr>
            <a:r>
              <a:rPr lang="en-US" sz="2000" b="1" i="0" dirty="0">
                <a:solidFill>
                  <a:srgbClr val="374151"/>
                </a:solidFill>
                <a:effectLst/>
              </a:rPr>
              <a:t>Travel Your Way:</a:t>
            </a:r>
            <a:r>
              <a:rPr lang="en-US" sz="2000" b="0" i="0" dirty="0">
                <a:solidFill>
                  <a:srgbClr val="374151"/>
                </a:solidFill>
                <a:effectLst/>
              </a:rPr>
              <a:t> Explore routes quickly, easily, and on your terms.</a:t>
            </a:r>
          </a:p>
          <a:p>
            <a:pPr marL="0" indent="0" algn="just">
              <a:spcBef>
                <a:spcPts val="140"/>
              </a:spcBef>
              <a:spcAft>
                <a:spcPts val="140"/>
              </a:spcAft>
              <a:buNone/>
            </a:pPr>
            <a:endParaRPr lang="en-US" sz="2000" b="0" i="0" dirty="0">
              <a:solidFill>
                <a:srgbClr val="374151"/>
              </a:solidFill>
              <a:effectLst/>
            </a:endParaRPr>
          </a:p>
          <a:p>
            <a:pPr marL="0" indent="0" algn="just">
              <a:spcBef>
                <a:spcPts val="140"/>
              </a:spcBef>
              <a:spcAft>
                <a:spcPts val="140"/>
              </a:spcAft>
              <a:buNone/>
            </a:pPr>
            <a:r>
              <a:rPr lang="en-US" sz="2000" b="0" i="0" dirty="0">
                <a:solidFill>
                  <a:srgbClr val="374151"/>
                </a:solidFill>
                <a:effectLst/>
              </a:rPr>
              <a:t>Your adventure awaits! Visit our website and let's redefine the way you travel. Welcome to a new era of travel planning!</a:t>
            </a:r>
          </a:p>
        </p:txBody>
      </p:sp>
      <p:sp>
        <p:nvSpPr>
          <p:cNvPr id="5" name="Rectangle 4">
            <a:extLst>
              <a:ext uri="{FF2B5EF4-FFF2-40B4-BE49-F238E27FC236}">
                <a16:creationId xmlns:a16="http://schemas.microsoft.com/office/drawing/2014/main" id="{48335229-DF85-1ECA-4B8F-9E00D5DF5BF7}"/>
              </a:ext>
            </a:extLst>
          </p:cNvPr>
          <p:cNvSpPr/>
          <p:nvPr/>
        </p:nvSpPr>
        <p:spPr>
          <a:xfrm>
            <a:off x="558111" y="104775"/>
            <a:ext cx="5166360" cy="1239253"/>
          </a:xfrm>
          <a:prstGeom prst="rect">
            <a:avLst/>
          </a:prstGeom>
          <a:solidFill>
            <a:schemeClr val="tx2"/>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200" b="1" spc="300" dirty="0">
                <a:latin typeface="+mj-lt"/>
                <a:cs typeface="Times New Roman" panose="02020603050405020304" pitchFamily="18" charset="0"/>
              </a:rPr>
              <a:t>Conclusion</a:t>
            </a:r>
            <a:endParaRPr lang="en-US" sz="3200" b="1" spc="300" dirty="0">
              <a:latin typeface="+mj-lt"/>
            </a:endParaRPr>
          </a:p>
        </p:txBody>
      </p:sp>
    </p:spTree>
    <p:extLst>
      <p:ext uri="{BB962C8B-B14F-4D97-AF65-F5344CB8AC3E}">
        <p14:creationId xmlns:p14="http://schemas.microsoft.com/office/powerpoint/2010/main" val="389097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B5C960-4723-43ED-A5EC-026091AEAAF9}"/>
              </a:ext>
            </a:extLst>
          </p:cNvPr>
          <p:cNvSpPr>
            <a:spLocks noGrp="1"/>
          </p:cNvSpPr>
          <p:nvPr>
            <p:ph type="body" sz="quarter" idx="10"/>
          </p:nvPr>
        </p:nvSpPr>
        <p:spPr>
          <a:xfrm>
            <a:off x="1933575" y="4495800"/>
            <a:ext cx="9344025" cy="748666"/>
          </a:xfrm>
        </p:spPr>
        <p:txBody>
          <a:bodyPr anchor="ctr"/>
          <a:lstStyle/>
          <a:p>
            <a:pPr algn="ctr"/>
            <a:r>
              <a:rPr lang="en-IN" sz="3200" b="1" dirty="0"/>
              <a:t>Happy World Tourism day </a:t>
            </a:r>
          </a:p>
          <a:p>
            <a:pPr algn="ctr"/>
            <a:r>
              <a:rPr lang="en-IN" sz="3200" b="1" dirty="0"/>
              <a:t>September 27</a:t>
            </a:r>
          </a:p>
        </p:txBody>
      </p:sp>
    </p:spTree>
    <p:extLst>
      <p:ext uri="{BB962C8B-B14F-4D97-AF65-F5344CB8AC3E}">
        <p14:creationId xmlns:p14="http://schemas.microsoft.com/office/powerpoint/2010/main" val="8009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62D45E-6AEA-D485-1B5F-A1121B75E1CE}"/>
              </a:ext>
            </a:extLst>
          </p:cNvPr>
          <p:cNvSpPr>
            <a:spLocks noGrp="1"/>
          </p:cNvSpPr>
          <p:nvPr>
            <p:ph type="body" sz="quarter" idx="13"/>
          </p:nvPr>
        </p:nvSpPr>
        <p:spPr/>
        <p:txBody>
          <a:bodyPr/>
          <a:lstStyle/>
          <a:p>
            <a:r>
              <a:rPr lang="en-US" dirty="0"/>
              <a:t>01</a:t>
            </a:r>
          </a:p>
        </p:txBody>
      </p:sp>
      <p:sp>
        <p:nvSpPr>
          <p:cNvPr id="4" name="Text Placeholder 3">
            <a:extLst>
              <a:ext uri="{FF2B5EF4-FFF2-40B4-BE49-F238E27FC236}">
                <a16:creationId xmlns:a16="http://schemas.microsoft.com/office/drawing/2014/main" id="{17C44795-D553-5C88-1D42-5AE6E7F1165A}"/>
              </a:ext>
            </a:extLst>
          </p:cNvPr>
          <p:cNvSpPr>
            <a:spLocks noGrp="1"/>
          </p:cNvSpPr>
          <p:nvPr>
            <p:ph type="body" sz="quarter" idx="14"/>
          </p:nvPr>
        </p:nvSpPr>
        <p:spPr>
          <a:xfrm>
            <a:off x="1326515" y="2008505"/>
            <a:ext cx="2651760" cy="914400"/>
          </a:xfrm>
        </p:spPr>
        <p:txBody>
          <a:bodyPr anchor="ctr"/>
          <a:lstStyle/>
          <a:p>
            <a:r>
              <a:rPr lang="en-US" sz="2000" dirty="0">
                <a:cs typeface="Times New Roman" panose="02020603050405020304" pitchFamily="18" charset="0"/>
              </a:rPr>
              <a:t>Introduction</a:t>
            </a:r>
          </a:p>
          <a:p>
            <a:endParaRPr lang="en-US" sz="2000" dirty="0"/>
          </a:p>
        </p:txBody>
      </p:sp>
      <p:sp>
        <p:nvSpPr>
          <p:cNvPr id="5" name="Text Placeholder 4">
            <a:extLst>
              <a:ext uri="{FF2B5EF4-FFF2-40B4-BE49-F238E27FC236}">
                <a16:creationId xmlns:a16="http://schemas.microsoft.com/office/drawing/2014/main" id="{5250500D-67BF-7E37-1166-8AE043E493FE}"/>
              </a:ext>
            </a:extLst>
          </p:cNvPr>
          <p:cNvSpPr>
            <a:spLocks noGrp="1"/>
          </p:cNvSpPr>
          <p:nvPr>
            <p:ph type="body" sz="quarter" idx="15"/>
          </p:nvPr>
        </p:nvSpPr>
        <p:spPr/>
        <p:txBody>
          <a:bodyPr/>
          <a:lstStyle/>
          <a:p>
            <a:r>
              <a:rPr lang="en-US" dirty="0"/>
              <a:t>02</a:t>
            </a:r>
          </a:p>
        </p:txBody>
      </p:sp>
      <p:sp>
        <p:nvSpPr>
          <p:cNvPr id="6" name="Text Placeholder 5">
            <a:extLst>
              <a:ext uri="{FF2B5EF4-FFF2-40B4-BE49-F238E27FC236}">
                <a16:creationId xmlns:a16="http://schemas.microsoft.com/office/drawing/2014/main" id="{8BA396EC-49DE-B037-8ABD-D36437942BFA}"/>
              </a:ext>
            </a:extLst>
          </p:cNvPr>
          <p:cNvSpPr>
            <a:spLocks noGrp="1"/>
          </p:cNvSpPr>
          <p:nvPr>
            <p:ph type="body" sz="quarter" idx="16"/>
          </p:nvPr>
        </p:nvSpPr>
        <p:spPr>
          <a:xfrm>
            <a:off x="1326515" y="3472815"/>
            <a:ext cx="2651760" cy="914400"/>
          </a:xfrm>
        </p:spPr>
        <p:txBody>
          <a:bodyPr anchor="ctr"/>
          <a:lstStyle/>
          <a:p>
            <a:r>
              <a:rPr lang="en-US" sz="2000" dirty="0">
                <a:cs typeface="Times New Roman" panose="02020603050405020304" pitchFamily="18" charset="0"/>
              </a:rPr>
              <a:t>Problem Statement </a:t>
            </a:r>
          </a:p>
          <a:p>
            <a:endParaRPr lang="en-US" sz="2000" dirty="0"/>
          </a:p>
        </p:txBody>
      </p:sp>
      <p:sp>
        <p:nvSpPr>
          <p:cNvPr id="7" name="Text Placeholder 6">
            <a:extLst>
              <a:ext uri="{FF2B5EF4-FFF2-40B4-BE49-F238E27FC236}">
                <a16:creationId xmlns:a16="http://schemas.microsoft.com/office/drawing/2014/main" id="{172CDAFB-F553-0D9F-8216-604035A54AA7}"/>
              </a:ext>
            </a:extLst>
          </p:cNvPr>
          <p:cNvSpPr>
            <a:spLocks noGrp="1"/>
          </p:cNvSpPr>
          <p:nvPr>
            <p:ph type="body" sz="quarter" idx="17"/>
          </p:nvPr>
        </p:nvSpPr>
        <p:spPr/>
        <p:txBody>
          <a:bodyPr/>
          <a:lstStyle/>
          <a:p>
            <a:r>
              <a:rPr lang="en-US" dirty="0"/>
              <a:t>03</a:t>
            </a:r>
          </a:p>
        </p:txBody>
      </p:sp>
      <p:sp>
        <p:nvSpPr>
          <p:cNvPr id="8" name="Text Placeholder 7">
            <a:extLst>
              <a:ext uri="{FF2B5EF4-FFF2-40B4-BE49-F238E27FC236}">
                <a16:creationId xmlns:a16="http://schemas.microsoft.com/office/drawing/2014/main" id="{9A6AFFD5-C5A6-12B1-26BA-A9765D468B29}"/>
              </a:ext>
            </a:extLst>
          </p:cNvPr>
          <p:cNvSpPr>
            <a:spLocks noGrp="1"/>
          </p:cNvSpPr>
          <p:nvPr>
            <p:ph type="body" sz="quarter" idx="18"/>
          </p:nvPr>
        </p:nvSpPr>
        <p:spPr>
          <a:xfrm>
            <a:off x="1326515" y="4813300"/>
            <a:ext cx="2651760" cy="914400"/>
          </a:xfrm>
        </p:spPr>
        <p:txBody>
          <a:bodyPr anchor="ctr"/>
          <a:lstStyle/>
          <a:p>
            <a:r>
              <a:rPr lang="en-US" sz="2000" dirty="0"/>
              <a:t>Wireframe</a:t>
            </a:r>
          </a:p>
        </p:txBody>
      </p:sp>
      <p:sp>
        <p:nvSpPr>
          <p:cNvPr id="9" name="Text Placeholder 8">
            <a:extLst>
              <a:ext uri="{FF2B5EF4-FFF2-40B4-BE49-F238E27FC236}">
                <a16:creationId xmlns:a16="http://schemas.microsoft.com/office/drawing/2014/main" id="{DC1FAFB7-9DC0-1C2E-D62E-3E87C16DD6B1}"/>
              </a:ext>
            </a:extLst>
          </p:cNvPr>
          <p:cNvSpPr>
            <a:spLocks noGrp="1"/>
          </p:cNvSpPr>
          <p:nvPr>
            <p:ph type="body" sz="quarter" idx="19"/>
          </p:nvPr>
        </p:nvSpPr>
        <p:spPr/>
        <p:txBody>
          <a:bodyPr/>
          <a:lstStyle/>
          <a:p>
            <a:r>
              <a:rPr lang="en-US" dirty="0"/>
              <a:t>04</a:t>
            </a:r>
          </a:p>
        </p:txBody>
      </p:sp>
      <p:sp>
        <p:nvSpPr>
          <p:cNvPr id="10" name="Text Placeholder 9">
            <a:extLst>
              <a:ext uri="{FF2B5EF4-FFF2-40B4-BE49-F238E27FC236}">
                <a16:creationId xmlns:a16="http://schemas.microsoft.com/office/drawing/2014/main" id="{D1CD57E1-56B8-8543-1A56-26565AB1B31A}"/>
              </a:ext>
            </a:extLst>
          </p:cNvPr>
          <p:cNvSpPr>
            <a:spLocks noGrp="1"/>
          </p:cNvSpPr>
          <p:nvPr>
            <p:ph type="body" sz="quarter" idx="20"/>
          </p:nvPr>
        </p:nvSpPr>
        <p:spPr>
          <a:xfrm>
            <a:off x="5248656" y="1917700"/>
            <a:ext cx="2651760" cy="914400"/>
          </a:xfrm>
        </p:spPr>
        <p:txBody>
          <a:bodyPr anchor="b"/>
          <a:lstStyle/>
          <a:p>
            <a:r>
              <a:rPr lang="en-US" sz="2000" dirty="0"/>
              <a:t>Technology</a:t>
            </a:r>
          </a:p>
          <a:p>
            <a:endParaRPr lang="en-US" sz="2000" dirty="0"/>
          </a:p>
        </p:txBody>
      </p:sp>
      <p:sp>
        <p:nvSpPr>
          <p:cNvPr id="11" name="Text Placeholder 10">
            <a:extLst>
              <a:ext uri="{FF2B5EF4-FFF2-40B4-BE49-F238E27FC236}">
                <a16:creationId xmlns:a16="http://schemas.microsoft.com/office/drawing/2014/main" id="{11140319-CD91-C0F2-2229-42F245A4F75E}"/>
              </a:ext>
            </a:extLst>
          </p:cNvPr>
          <p:cNvSpPr>
            <a:spLocks noGrp="1"/>
          </p:cNvSpPr>
          <p:nvPr>
            <p:ph type="body" sz="quarter" idx="21"/>
          </p:nvPr>
        </p:nvSpPr>
        <p:spPr/>
        <p:txBody>
          <a:bodyPr/>
          <a:lstStyle/>
          <a:p>
            <a:r>
              <a:rPr lang="en-US" dirty="0"/>
              <a:t>05</a:t>
            </a:r>
          </a:p>
        </p:txBody>
      </p:sp>
      <p:sp>
        <p:nvSpPr>
          <p:cNvPr id="12" name="Text Placeholder 11">
            <a:extLst>
              <a:ext uri="{FF2B5EF4-FFF2-40B4-BE49-F238E27FC236}">
                <a16:creationId xmlns:a16="http://schemas.microsoft.com/office/drawing/2014/main" id="{2ED6C76B-693F-05C6-7133-6680BF660EA1}"/>
              </a:ext>
            </a:extLst>
          </p:cNvPr>
          <p:cNvSpPr>
            <a:spLocks noGrp="1"/>
          </p:cNvSpPr>
          <p:nvPr>
            <p:ph type="body" sz="quarter" idx="22"/>
          </p:nvPr>
        </p:nvSpPr>
        <p:spPr>
          <a:xfrm>
            <a:off x="5248656" y="3300095"/>
            <a:ext cx="2651760" cy="914400"/>
          </a:xfrm>
        </p:spPr>
        <p:txBody>
          <a:bodyPr anchor="ctr"/>
          <a:lstStyle/>
          <a:p>
            <a:r>
              <a:rPr lang="en-US" sz="2000" dirty="0"/>
              <a:t>Database Design</a:t>
            </a:r>
          </a:p>
        </p:txBody>
      </p:sp>
      <p:sp>
        <p:nvSpPr>
          <p:cNvPr id="13" name="Text Placeholder 12">
            <a:extLst>
              <a:ext uri="{FF2B5EF4-FFF2-40B4-BE49-F238E27FC236}">
                <a16:creationId xmlns:a16="http://schemas.microsoft.com/office/drawing/2014/main" id="{3550DFE7-8A34-6CDD-616A-2958D1EAF864}"/>
              </a:ext>
            </a:extLst>
          </p:cNvPr>
          <p:cNvSpPr>
            <a:spLocks noGrp="1"/>
          </p:cNvSpPr>
          <p:nvPr>
            <p:ph type="body" sz="quarter" idx="23"/>
          </p:nvPr>
        </p:nvSpPr>
        <p:spPr/>
        <p:txBody>
          <a:bodyPr/>
          <a:lstStyle/>
          <a:p>
            <a:r>
              <a:rPr lang="en-US" dirty="0"/>
              <a:t>06</a:t>
            </a:r>
          </a:p>
        </p:txBody>
      </p:sp>
      <p:sp>
        <p:nvSpPr>
          <p:cNvPr id="14" name="Text Placeholder 13">
            <a:extLst>
              <a:ext uri="{FF2B5EF4-FFF2-40B4-BE49-F238E27FC236}">
                <a16:creationId xmlns:a16="http://schemas.microsoft.com/office/drawing/2014/main" id="{C85FD10D-90FA-23B4-7F52-DE962BEA7A6E}"/>
              </a:ext>
            </a:extLst>
          </p:cNvPr>
          <p:cNvSpPr>
            <a:spLocks noGrp="1"/>
          </p:cNvSpPr>
          <p:nvPr>
            <p:ph type="body" sz="quarter" idx="24"/>
          </p:nvPr>
        </p:nvSpPr>
        <p:spPr>
          <a:xfrm>
            <a:off x="5248656" y="4819650"/>
            <a:ext cx="2651760" cy="914400"/>
          </a:xfrm>
        </p:spPr>
        <p:txBody>
          <a:bodyPr anchor="ctr"/>
          <a:lstStyle/>
          <a:p>
            <a:r>
              <a:rPr lang="en-US" sz="2000" dirty="0"/>
              <a:t>API Endpoints</a:t>
            </a:r>
          </a:p>
        </p:txBody>
      </p:sp>
      <p:sp>
        <p:nvSpPr>
          <p:cNvPr id="15" name="Text Placeholder 14">
            <a:extLst>
              <a:ext uri="{FF2B5EF4-FFF2-40B4-BE49-F238E27FC236}">
                <a16:creationId xmlns:a16="http://schemas.microsoft.com/office/drawing/2014/main" id="{9E5E9D61-6828-9A0B-ED22-0313D10F9DAA}"/>
              </a:ext>
            </a:extLst>
          </p:cNvPr>
          <p:cNvSpPr>
            <a:spLocks noGrp="1"/>
          </p:cNvSpPr>
          <p:nvPr>
            <p:ph type="body" sz="quarter" idx="25"/>
          </p:nvPr>
        </p:nvSpPr>
        <p:spPr/>
        <p:txBody>
          <a:bodyPr/>
          <a:lstStyle/>
          <a:p>
            <a:r>
              <a:rPr lang="en-US" dirty="0"/>
              <a:t>07</a:t>
            </a:r>
          </a:p>
        </p:txBody>
      </p:sp>
      <p:sp>
        <p:nvSpPr>
          <p:cNvPr id="16" name="Text Placeholder 15">
            <a:extLst>
              <a:ext uri="{FF2B5EF4-FFF2-40B4-BE49-F238E27FC236}">
                <a16:creationId xmlns:a16="http://schemas.microsoft.com/office/drawing/2014/main" id="{6F4D58F2-9BD2-CCBF-B551-426D3268073C}"/>
              </a:ext>
            </a:extLst>
          </p:cNvPr>
          <p:cNvSpPr>
            <a:spLocks noGrp="1"/>
          </p:cNvSpPr>
          <p:nvPr>
            <p:ph type="body" sz="quarter" idx="26"/>
          </p:nvPr>
        </p:nvSpPr>
        <p:spPr>
          <a:xfrm>
            <a:off x="9171432" y="1917700"/>
            <a:ext cx="2651760" cy="914400"/>
          </a:xfrm>
        </p:spPr>
        <p:txBody>
          <a:bodyPr anchor="ctr"/>
          <a:lstStyle/>
          <a:p>
            <a:r>
              <a:rPr lang="en-US" sz="2000" dirty="0"/>
              <a:t>Frontend &amp; Backend</a:t>
            </a:r>
          </a:p>
        </p:txBody>
      </p:sp>
      <p:sp>
        <p:nvSpPr>
          <p:cNvPr id="17" name="Text Placeholder 16">
            <a:extLst>
              <a:ext uri="{FF2B5EF4-FFF2-40B4-BE49-F238E27FC236}">
                <a16:creationId xmlns:a16="http://schemas.microsoft.com/office/drawing/2014/main" id="{F9AE5779-B888-DCD8-52B8-E206CB66E789}"/>
              </a:ext>
            </a:extLst>
          </p:cNvPr>
          <p:cNvSpPr>
            <a:spLocks noGrp="1"/>
          </p:cNvSpPr>
          <p:nvPr>
            <p:ph type="body" sz="quarter" idx="27"/>
          </p:nvPr>
        </p:nvSpPr>
        <p:spPr/>
        <p:txBody>
          <a:bodyPr/>
          <a:lstStyle/>
          <a:p>
            <a:r>
              <a:rPr lang="en-US" dirty="0"/>
              <a:t>08</a:t>
            </a:r>
          </a:p>
        </p:txBody>
      </p:sp>
      <p:sp>
        <p:nvSpPr>
          <p:cNvPr id="18" name="Text Placeholder 17">
            <a:extLst>
              <a:ext uri="{FF2B5EF4-FFF2-40B4-BE49-F238E27FC236}">
                <a16:creationId xmlns:a16="http://schemas.microsoft.com/office/drawing/2014/main" id="{3FD4AD19-DC95-C15C-EEE8-21A4392E9236}"/>
              </a:ext>
            </a:extLst>
          </p:cNvPr>
          <p:cNvSpPr>
            <a:spLocks noGrp="1"/>
          </p:cNvSpPr>
          <p:nvPr>
            <p:ph type="body" sz="quarter" idx="28"/>
          </p:nvPr>
        </p:nvSpPr>
        <p:spPr>
          <a:xfrm>
            <a:off x="9171432" y="3371850"/>
            <a:ext cx="2651760" cy="914400"/>
          </a:xfrm>
        </p:spPr>
        <p:txBody>
          <a:bodyPr anchor="ctr"/>
          <a:lstStyle/>
          <a:p>
            <a:r>
              <a:rPr lang="en-US" sz="2000" dirty="0"/>
              <a:t>Tracking our steps</a:t>
            </a:r>
          </a:p>
        </p:txBody>
      </p:sp>
      <p:sp>
        <p:nvSpPr>
          <p:cNvPr id="19" name="Text Placeholder 18">
            <a:extLst>
              <a:ext uri="{FF2B5EF4-FFF2-40B4-BE49-F238E27FC236}">
                <a16:creationId xmlns:a16="http://schemas.microsoft.com/office/drawing/2014/main" id="{43EE96A9-12D1-E987-9352-CAF5338AB08D}"/>
              </a:ext>
            </a:extLst>
          </p:cNvPr>
          <p:cNvSpPr>
            <a:spLocks noGrp="1"/>
          </p:cNvSpPr>
          <p:nvPr>
            <p:ph type="body" sz="quarter" idx="29"/>
          </p:nvPr>
        </p:nvSpPr>
        <p:spPr/>
        <p:txBody>
          <a:bodyPr/>
          <a:lstStyle/>
          <a:p>
            <a:r>
              <a:rPr lang="en-US" dirty="0"/>
              <a:t>09</a:t>
            </a:r>
          </a:p>
        </p:txBody>
      </p:sp>
      <p:sp>
        <p:nvSpPr>
          <p:cNvPr id="20" name="Text Placeholder 19">
            <a:extLst>
              <a:ext uri="{FF2B5EF4-FFF2-40B4-BE49-F238E27FC236}">
                <a16:creationId xmlns:a16="http://schemas.microsoft.com/office/drawing/2014/main" id="{92256A98-A520-DC5D-830D-81C57C44EB2C}"/>
              </a:ext>
            </a:extLst>
          </p:cNvPr>
          <p:cNvSpPr>
            <a:spLocks noGrp="1"/>
          </p:cNvSpPr>
          <p:nvPr>
            <p:ph type="body" sz="quarter" idx="30"/>
          </p:nvPr>
        </p:nvSpPr>
        <p:spPr>
          <a:xfrm>
            <a:off x="9169396" y="4832350"/>
            <a:ext cx="2651760" cy="914400"/>
          </a:xfrm>
        </p:spPr>
        <p:txBody>
          <a:bodyPr anchor="ctr"/>
          <a:lstStyle/>
          <a:p>
            <a:r>
              <a:rPr lang="en-US" sz="2000" dirty="0"/>
              <a:t>Conclusion</a:t>
            </a:r>
          </a:p>
        </p:txBody>
      </p:sp>
      <p:sp>
        <p:nvSpPr>
          <p:cNvPr id="21" name="Rectangle 20">
            <a:extLst>
              <a:ext uri="{FF2B5EF4-FFF2-40B4-BE49-F238E27FC236}">
                <a16:creationId xmlns:a16="http://schemas.microsoft.com/office/drawing/2014/main" id="{9C6F350D-EABF-68E5-B150-49A377BA2FA2}"/>
              </a:ext>
            </a:extLst>
          </p:cNvPr>
          <p:cNvSpPr/>
          <p:nvPr/>
        </p:nvSpPr>
        <p:spPr>
          <a:xfrm>
            <a:off x="4029330" y="238125"/>
            <a:ext cx="4133340" cy="981075"/>
          </a:xfrm>
          <a:prstGeom prst="rect">
            <a:avLst/>
          </a:prstGeom>
          <a:solidFill>
            <a:schemeClr val="tx2"/>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200" b="1" spc="300" dirty="0">
                <a:latin typeface="Arial" panose="020B0604020202020204" pitchFamily="34" charset="0"/>
                <a:cs typeface="Arial" panose="020B0604020202020204" pitchFamily="34" charset="0"/>
              </a:rPr>
              <a:t>Index</a:t>
            </a:r>
            <a:endParaRPr lang="en-US" sz="3200" b="1" spc="300" dirty="0"/>
          </a:p>
        </p:txBody>
      </p:sp>
    </p:spTree>
    <p:extLst>
      <p:ext uri="{BB962C8B-B14F-4D97-AF65-F5344CB8AC3E}">
        <p14:creationId xmlns:p14="http://schemas.microsoft.com/office/powerpoint/2010/main" val="202449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1AE90A-105A-3744-834B-FFAFB6BF8220}"/>
              </a:ext>
            </a:extLst>
          </p:cNvPr>
          <p:cNvSpPr>
            <a:spLocks noGrp="1"/>
          </p:cNvSpPr>
          <p:nvPr>
            <p:ph type="ctrTitle"/>
          </p:nvPr>
        </p:nvSpPr>
        <p:spPr>
          <a:xfrm>
            <a:off x="347980" y="1356360"/>
            <a:ext cx="5057775" cy="2103118"/>
          </a:xfrm>
        </p:spPr>
        <p:txBody>
          <a:bodyPr vert="horz" anchor="t" anchorCtr="1"/>
          <a:lstStyle/>
          <a:p>
            <a:pPr algn="ctr"/>
            <a:br>
              <a:rPr lang="en-US" spc="300" dirty="0"/>
            </a:br>
            <a:r>
              <a:rPr lang="en-US" b="1" spc="300" dirty="0"/>
              <a:t>Introduction</a:t>
            </a:r>
          </a:p>
        </p:txBody>
      </p:sp>
      <p:sp>
        <p:nvSpPr>
          <p:cNvPr id="4" name="Subtitle 2">
            <a:extLst>
              <a:ext uri="{FF2B5EF4-FFF2-40B4-BE49-F238E27FC236}">
                <a16:creationId xmlns:a16="http://schemas.microsoft.com/office/drawing/2014/main" id="{2A94B361-FE74-EE42-83B2-588F9BABF449}"/>
              </a:ext>
            </a:extLst>
          </p:cNvPr>
          <p:cNvSpPr>
            <a:spLocks noGrp="1"/>
          </p:cNvSpPr>
          <p:nvPr>
            <p:ph type="subTitle" idx="1"/>
          </p:nvPr>
        </p:nvSpPr>
        <p:spPr>
          <a:xfrm>
            <a:off x="438150" y="4114799"/>
            <a:ext cx="5916930" cy="685800"/>
          </a:xfrm>
        </p:spPr>
        <p:txBody>
          <a:bodyPr/>
          <a:lstStyle/>
          <a:p>
            <a:pPr algn="just">
              <a:spcAft>
                <a:spcPts val="130"/>
              </a:spcAft>
            </a:pPr>
            <a:r>
              <a:rPr lang="en-US" b="0" i="0" dirty="0">
                <a:solidFill>
                  <a:srgbClr val="374151"/>
                </a:solidFill>
                <a:effectLst/>
              </a:rPr>
              <a:t>Imagine a world where your travel preferences are effortlessly transformed into tailored airline route options. Today, we unveil our solution to make that a reality. Get ready to explore airline routes </a:t>
            </a:r>
            <a:r>
              <a:rPr lang="en-US" b="1" i="0" dirty="0">
                <a:solidFill>
                  <a:schemeClr val="tx2"/>
                </a:solidFill>
                <a:effectLst/>
              </a:rPr>
              <a:t>quickly</a:t>
            </a:r>
            <a:r>
              <a:rPr lang="en-US" b="0" i="0" dirty="0">
                <a:solidFill>
                  <a:srgbClr val="374151"/>
                </a:solidFill>
                <a:effectLst/>
              </a:rPr>
              <a:t>, </a:t>
            </a:r>
            <a:r>
              <a:rPr lang="en-US" b="1" i="0" dirty="0">
                <a:solidFill>
                  <a:schemeClr val="tx2"/>
                </a:solidFill>
                <a:effectLst/>
              </a:rPr>
              <a:t>easily</a:t>
            </a:r>
            <a:r>
              <a:rPr lang="en-US" b="0" i="0" dirty="0">
                <a:solidFill>
                  <a:srgbClr val="374151"/>
                </a:solidFill>
                <a:effectLst/>
              </a:rPr>
              <a:t>, and </a:t>
            </a:r>
            <a:r>
              <a:rPr lang="en-US" b="1" i="0" dirty="0">
                <a:solidFill>
                  <a:schemeClr val="tx2"/>
                </a:solidFill>
                <a:effectLst/>
              </a:rPr>
              <a:t>on your terms</a:t>
            </a:r>
            <a:r>
              <a:rPr lang="en-US" b="0" i="0" dirty="0">
                <a:solidFill>
                  <a:srgbClr val="374151"/>
                </a:solidFill>
                <a:effectLst/>
              </a:rPr>
              <a:t>.</a:t>
            </a:r>
            <a:endParaRPr lang="en-US" dirty="0">
              <a:cs typeface="Times New Roman" panose="02020603050405020304" pitchFamily="18" charset="0"/>
            </a:endParaRPr>
          </a:p>
        </p:txBody>
      </p:sp>
      <p:sp>
        <p:nvSpPr>
          <p:cNvPr id="5" name="Rectangle 4">
            <a:extLst>
              <a:ext uri="{FF2B5EF4-FFF2-40B4-BE49-F238E27FC236}">
                <a16:creationId xmlns:a16="http://schemas.microsoft.com/office/drawing/2014/main" id="{E5BA2B0D-6EA1-EA4F-E622-84F4A1CD2300}"/>
              </a:ext>
            </a:extLst>
          </p:cNvPr>
          <p:cNvSpPr/>
          <p:nvPr/>
        </p:nvSpPr>
        <p:spPr>
          <a:xfrm>
            <a:off x="2037949" y="6012181"/>
            <a:ext cx="8116103" cy="685800"/>
          </a:xfrm>
          <a:prstGeom prst="rect">
            <a:avLst/>
          </a:prstGeom>
          <a:no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600" b="1" i="0" spc="300" dirty="0">
                <a:solidFill>
                  <a:schemeClr val="tx1"/>
                </a:solidFill>
                <a:effectLst/>
                <a:latin typeface="+mj-lt"/>
              </a:rPr>
              <a:t>“Empowering Travel Planning”</a:t>
            </a:r>
            <a:endParaRPr lang="en-US" sz="3600" spc="300" dirty="0">
              <a:solidFill>
                <a:schemeClr val="tx1"/>
              </a:solidFill>
              <a:latin typeface="+mj-lt"/>
            </a:endParaRPr>
          </a:p>
        </p:txBody>
      </p:sp>
      <p:pic>
        <p:nvPicPr>
          <p:cNvPr id="7" name="Picture Placeholder 6" descr="A screenshot of a computer&#10;&#10;Description automatically generated">
            <a:extLst>
              <a:ext uri="{FF2B5EF4-FFF2-40B4-BE49-F238E27FC236}">
                <a16:creationId xmlns:a16="http://schemas.microsoft.com/office/drawing/2014/main" id="{9C83A996-C295-FFBA-E709-B16D8DDC810A}"/>
              </a:ext>
            </a:extLst>
          </p:cNvPr>
          <p:cNvPicPr>
            <a:picLocks noGrp="1" noChangeAspect="1"/>
          </p:cNvPicPr>
          <p:nvPr>
            <p:ph type="pic" sz="quarter" idx="10"/>
          </p:nvPr>
        </p:nvPicPr>
        <p:blipFill rotWithShape="1">
          <a:blip r:embed="rId2"/>
          <a:srcRect l="343" t="14780" r="557" b="5394"/>
          <a:stretch/>
        </p:blipFill>
        <p:spPr>
          <a:xfrm>
            <a:off x="6464260" y="2175413"/>
            <a:ext cx="5575340" cy="3563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875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5F711AE-33F6-7ACC-1FA1-B9DC5428FBEE}"/>
              </a:ext>
            </a:extLst>
          </p:cNvPr>
          <p:cNvSpPr txBox="1">
            <a:spLocks/>
          </p:cNvSpPr>
          <p:nvPr/>
        </p:nvSpPr>
        <p:spPr>
          <a:xfrm>
            <a:off x="5807208" y="1946098"/>
            <a:ext cx="6241917" cy="4683301"/>
          </a:xfrm>
          <a:prstGeom prst="rect">
            <a:avLst/>
          </a:prstGeom>
          <a:solidFill>
            <a:srgbClr val="006E74"/>
          </a:solidFill>
        </p:spPr>
        <p:txBody>
          <a:bodyPr vert="horz" lIns="274320" tIns="274320" rIns="274320" bIns="274320" rtlCol="0" anchor="ctr" anchorCtr="0">
            <a:noAutofit/>
          </a:bodyPr>
          <a:lstStyle>
            <a:lvl1pPr algn="l" defTabSz="914400" rtl="0" eaLnBrk="1" latinLnBrk="0" hangingPunct="1">
              <a:lnSpc>
                <a:spcPct val="90000"/>
              </a:lnSpc>
              <a:spcBef>
                <a:spcPct val="0"/>
              </a:spcBef>
              <a:buNone/>
              <a:defRPr sz="3200" b="0" kern="1200" spc="0" baseline="0">
                <a:solidFill>
                  <a:schemeClr val="bg1"/>
                </a:solidFill>
                <a:latin typeface="+mj-lt"/>
                <a:ea typeface="+mj-ea"/>
                <a:cs typeface="+mj-cs"/>
              </a:defRPr>
            </a:lvl1pPr>
          </a:lstStyle>
          <a:p>
            <a:endParaRPr lang="en-US" dirty="0"/>
          </a:p>
        </p:txBody>
      </p:sp>
      <p:sp>
        <p:nvSpPr>
          <p:cNvPr id="3" name="Title 1">
            <a:extLst>
              <a:ext uri="{FF2B5EF4-FFF2-40B4-BE49-F238E27FC236}">
                <a16:creationId xmlns:a16="http://schemas.microsoft.com/office/drawing/2014/main" id="{2A1AE90A-105A-3744-834B-FFAFB6BF8220}"/>
              </a:ext>
            </a:extLst>
          </p:cNvPr>
          <p:cNvSpPr>
            <a:spLocks noGrp="1"/>
          </p:cNvSpPr>
          <p:nvPr>
            <p:ph type="ctrTitle"/>
          </p:nvPr>
        </p:nvSpPr>
        <p:spPr>
          <a:xfrm>
            <a:off x="1211580" y="1038985"/>
            <a:ext cx="4392930" cy="2304288"/>
          </a:xfrm>
        </p:spPr>
        <p:txBody>
          <a:bodyPr/>
          <a:lstStyle/>
          <a:p>
            <a:pPr algn="ctr">
              <a:spcAft>
                <a:spcPts val="140"/>
              </a:spcAft>
            </a:pPr>
            <a:r>
              <a:rPr lang="en-US" b="1" i="0" dirty="0">
                <a:effectLst/>
              </a:rPr>
              <a:t>Market size of the airline industry worldwide from 2018 to 2023</a:t>
            </a:r>
            <a:endParaRPr lang="en-US" dirty="0"/>
          </a:p>
        </p:txBody>
      </p:sp>
      <p:sp>
        <p:nvSpPr>
          <p:cNvPr id="4" name="Subtitle 2">
            <a:extLst>
              <a:ext uri="{FF2B5EF4-FFF2-40B4-BE49-F238E27FC236}">
                <a16:creationId xmlns:a16="http://schemas.microsoft.com/office/drawing/2014/main" id="{2A94B361-FE74-EE42-83B2-588F9BABF449}"/>
              </a:ext>
            </a:extLst>
          </p:cNvPr>
          <p:cNvSpPr>
            <a:spLocks noGrp="1"/>
          </p:cNvSpPr>
          <p:nvPr>
            <p:ph type="subTitle" idx="1"/>
          </p:nvPr>
        </p:nvSpPr>
        <p:spPr>
          <a:xfrm>
            <a:off x="375285" y="4066362"/>
            <a:ext cx="5166360" cy="685800"/>
          </a:xfrm>
        </p:spPr>
        <p:txBody>
          <a:bodyPr/>
          <a:lstStyle/>
          <a:p>
            <a:pPr algn="just">
              <a:spcAft>
                <a:spcPts val="140"/>
              </a:spcAft>
            </a:pPr>
            <a:r>
              <a:rPr lang="en-US" dirty="0"/>
              <a:t>By 2036 the air transport industry will then contribute 15.5 million in direct jobs and $1.5 trillion of GDP to the world economy-ICAO</a:t>
            </a:r>
          </a:p>
        </p:txBody>
      </p:sp>
      <p:pic>
        <p:nvPicPr>
          <p:cNvPr id="15" name="Picture Placeholder 14" descr="A graph of blue rectangular bars with numbers&#10;&#10;Description automatically generated">
            <a:extLst>
              <a:ext uri="{FF2B5EF4-FFF2-40B4-BE49-F238E27FC236}">
                <a16:creationId xmlns:a16="http://schemas.microsoft.com/office/drawing/2014/main" id="{FE16F834-7953-CBB5-96E3-F0316BC5D0CD}"/>
              </a:ext>
            </a:extLst>
          </p:cNvPr>
          <p:cNvPicPr>
            <a:picLocks noGrp="1" noChangeAspect="1"/>
          </p:cNvPicPr>
          <p:nvPr>
            <p:ph type="pic" sz="quarter" idx="10"/>
          </p:nvPr>
        </p:nvPicPr>
        <p:blipFill>
          <a:blip r:embed="rId2"/>
          <a:srcRect t="4017" b="4017"/>
          <a:stretch>
            <a:fillRect/>
          </a:stretch>
        </p:blipFill>
        <p:spPr>
          <a:xfrm>
            <a:off x="5954844" y="2105644"/>
            <a:ext cx="5946642" cy="3803758"/>
          </a:xfrm>
        </p:spPr>
      </p:pic>
      <p:sp>
        <p:nvSpPr>
          <p:cNvPr id="16" name="TextBox 15">
            <a:extLst>
              <a:ext uri="{FF2B5EF4-FFF2-40B4-BE49-F238E27FC236}">
                <a16:creationId xmlns:a16="http://schemas.microsoft.com/office/drawing/2014/main" id="{FA84D1C6-03B4-572F-00F0-1784577FAC2F}"/>
              </a:ext>
            </a:extLst>
          </p:cNvPr>
          <p:cNvSpPr txBox="1"/>
          <p:nvPr/>
        </p:nvSpPr>
        <p:spPr>
          <a:xfrm>
            <a:off x="7187106" y="6053964"/>
            <a:ext cx="3482119" cy="388341"/>
          </a:xfrm>
          <a:prstGeom prst="rect">
            <a:avLst/>
          </a:prstGeom>
          <a:noFill/>
        </p:spPr>
        <p:txBody>
          <a:bodyPr wrap="none" lIns="0" tIns="0" rIns="0" bIns="0" rtlCol="0" anchor="ctr">
            <a:noAutofit/>
          </a:bodyPr>
          <a:lstStyle/>
          <a:p>
            <a:pPr>
              <a:lnSpc>
                <a:spcPct val="100000"/>
              </a:lnSpc>
              <a:spcBef>
                <a:spcPts val="1200"/>
              </a:spcBef>
              <a:buSzPct val="100000"/>
            </a:pPr>
            <a:r>
              <a:rPr lang="en-US" sz="1400" dirty="0">
                <a:solidFill>
                  <a:srgbClr val="F2F7F8"/>
                </a:solidFill>
              </a:rPr>
              <a:t>Source: Statista Research Department July-23</a:t>
            </a:r>
          </a:p>
        </p:txBody>
      </p:sp>
    </p:spTree>
    <p:extLst>
      <p:ext uri="{BB962C8B-B14F-4D97-AF65-F5344CB8AC3E}">
        <p14:creationId xmlns:p14="http://schemas.microsoft.com/office/powerpoint/2010/main" val="291599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510B-270A-A9B0-AE76-23C8E2B67F60}"/>
              </a:ext>
            </a:extLst>
          </p:cNvPr>
          <p:cNvSpPr>
            <a:spLocks noGrp="1"/>
          </p:cNvSpPr>
          <p:nvPr>
            <p:ph type="ctrTitle"/>
          </p:nvPr>
        </p:nvSpPr>
        <p:spPr>
          <a:xfrm>
            <a:off x="1188720" y="1508759"/>
            <a:ext cx="5166360" cy="1239253"/>
          </a:xfrm>
        </p:spPr>
        <p:txBody>
          <a:bodyPr anchor="ctr"/>
          <a:lstStyle/>
          <a:p>
            <a:pPr algn="ctr"/>
            <a:r>
              <a:rPr lang="en-US" b="1" spc="300" dirty="0"/>
              <a:t>Problem Statement</a:t>
            </a:r>
          </a:p>
        </p:txBody>
      </p:sp>
      <p:sp>
        <p:nvSpPr>
          <p:cNvPr id="4" name="Subtitle 3">
            <a:extLst>
              <a:ext uri="{FF2B5EF4-FFF2-40B4-BE49-F238E27FC236}">
                <a16:creationId xmlns:a16="http://schemas.microsoft.com/office/drawing/2014/main" id="{B663A533-D03F-808D-93BC-180EA303888E}"/>
              </a:ext>
            </a:extLst>
          </p:cNvPr>
          <p:cNvSpPr>
            <a:spLocks noGrp="1"/>
          </p:cNvSpPr>
          <p:nvPr>
            <p:ph type="subTitle" idx="1"/>
          </p:nvPr>
        </p:nvSpPr>
        <p:spPr>
          <a:xfrm>
            <a:off x="681037" y="4109989"/>
            <a:ext cx="10829925" cy="1966962"/>
          </a:xfrm>
        </p:spPr>
        <p:txBody>
          <a:bodyPr/>
          <a:lstStyle/>
          <a:p>
            <a:pPr algn="just">
              <a:spcAft>
                <a:spcPts val="140"/>
              </a:spcAft>
            </a:pPr>
            <a:r>
              <a:rPr lang="en-US" dirty="0"/>
              <a:t>Create a comprehensive solution that will enable users to explore airline route results quickly and easily in accordance with their preferences.</a:t>
            </a:r>
          </a:p>
          <a:p>
            <a:pPr algn="just">
              <a:spcAft>
                <a:spcPts val="140"/>
              </a:spcAft>
            </a:pPr>
            <a:endParaRPr lang="en-US" dirty="0"/>
          </a:p>
        </p:txBody>
      </p:sp>
    </p:spTree>
    <p:extLst>
      <p:ext uri="{BB962C8B-B14F-4D97-AF65-F5344CB8AC3E}">
        <p14:creationId xmlns:p14="http://schemas.microsoft.com/office/powerpoint/2010/main" val="412391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meline 1">
            <a:hlinkClick r:id="" action="ppaction://media"/>
            <a:extLst>
              <a:ext uri="{FF2B5EF4-FFF2-40B4-BE49-F238E27FC236}">
                <a16:creationId xmlns:a16="http://schemas.microsoft.com/office/drawing/2014/main" id="{77D975AB-2DE5-F8E0-F6A8-3869484AD6C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a:noFill/>
        </p:spPr>
      </p:pic>
    </p:spTree>
    <p:extLst>
      <p:ext uri="{BB962C8B-B14F-4D97-AF65-F5344CB8AC3E}">
        <p14:creationId xmlns:p14="http://schemas.microsoft.com/office/powerpoint/2010/main" val="351913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8DF380D-39B0-DFAE-F09D-61D11E8F7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51" y="1918837"/>
            <a:ext cx="11666547" cy="3972828"/>
          </a:xfrm>
          <a:prstGeom prst="rect">
            <a:avLst/>
          </a:prstGeom>
        </p:spPr>
      </p:pic>
      <p:sp>
        <p:nvSpPr>
          <p:cNvPr id="7" name="Rectangle 6">
            <a:extLst>
              <a:ext uri="{FF2B5EF4-FFF2-40B4-BE49-F238E27FC236}">
                <a16:creationId xmlns:a16="http://schemas.microsoft.com/office/drawing/2014/main" id="{976B93EA-EA13-A770-0B77-FFF8AE263180}"/>
              </a:ext>
            </a:extLst>
          </p:cNvPr>
          <p:cNvSpPr/>
          <p:nvPr/>
        </p:nvSpPr>
        <p:spPr>
          <a:xfrm>
            <a:off x="472386" y="330493"/>
            <a:ext cx="5166360" cy="1239253"/>
          </a:xfrm>
          <a:prstGeom prst="rect">
            <a:avLst/>
          </a:prstGeom>
          <a:solidFill>
            <a:schemeClr val="tx2"/>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200" b="1" spc="300" dirty="0">
                <a:latin typeface="Arial" panose="020B0604020202020204" pitchFamily="34" charset="0"/>
                <a:cs typeface="Arial" panose="020B0604020202020204" pitchFamily="34" charset="0"/>
              </a:rPr>
              <a:t>WIREFRAME</a:t>
            </a:r>
            <a:endParaRPr lang="en-US" sz="3200" b="1" spc="300" dirty="0"/>
          </a:p>
        </p:txBody>
      </p:sp>
    </p:spTree>
    <p:extLst>
      <p:ext uri="{BB962C8B-B14F-4D97-AF65-F5344CB8AC3E}">
        <p14:creationId xmlns:p14="http://schemas.microsoft.com/office/powerpoint/2010/main" val="267779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6B93EA-EA13-A770-0B77-FFF8AE263180}"/>
              </a:ext>
            </a:extLst>
          </p:cNvPr>
          <p:cNvSpPr/>
          <p:nvPr/>
        </p:nvSpPr>
        <p:spPr>
          <a:xfrm>
            <a:off x="472386" y="330493"/>
            <a:ext cx="5166360" cy="1239253"/>
          </a:xfrm>
          <a:prstGeom prst="rect">
            <a:avLst/>
          </a:prstGeom>
          <a:solidFill>
            <a:schemeClr val="tx2"/>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200" b="1" spc="300" dirty="0">
                <a:latin typeface="Arial" panose="020B0604020202020204" pitchFamily="34" charset="0"/>
                <a:cs typeface="Arial" panose="020B0604020202020204" pitchFamily="34" charset="0"/>
              </a:rPr>
              <a:t>WIREFRAME</a:t>
            </a:r>
            <a:endParaRPr lang="en-US" sz="3200" b="1" spc="300" dirty="0"/>
          </a:p>
        </p:txBody>
      </p:sp>
      <p:pic>
        <p:nvPicPr>
          <p:cNvPr id="2" name="Picture Placeholder 9">
            <a:extLst>
              <a:ext uri="{FF2B5EF4-FFF2-40B4-BE49-F238E27FC236}">
                <a16:creationId xmlns:a16="http://schemas.microsoft.com/office/drawing/2014/main" id="{F7A33969-B95E-FFF3-8464-F25FAD425E56}"/>
              </a:ext>
            </a:extLst>
          </p:cNvPr>
          <p:cNvPicPr>
            <a:picLocks noGrp="1" noChangeAspect="1"/>
          </p:cNvPicPr>
          <p:nvPr>
            <p:ph type="pic" sz="quarter" idx="16"/>
          </p:nvPr>
        </p:nvPicPr>
        <p:blipFill>
          <a:blip r:embed="rId2"/>
          <a:srcRect l="861" r="861"/>
          <a:stretch>
            <a:fillRect/>
          </a:stretch>
        </p:blipFill>
        <p:spPr>
          <a:xfrm>
            <a:off x="245946" y="2022743"/>
            <a:ext cx="11700108" cy="4054769"/>
          </a:xfrm>
        </p:spPr>
      </p:pic>
    </p:spTree>
    <p:extLst>
      <p:ext uri="{BB962C8B-B14F-4D97-AF65-F5344CB8AC3E}">
        <p14:creationId xmlns:p14="http://schemas.microsoft.com/office/powerpoint/2010/main" val="3198379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6B93EA-EA13-A770-0B77-FFF8AE263180}"/>
              </a:ext>
            </a:extLst>
          </p:cNvPr>
          <p:cNvSpPr/>
          <p:nvPr/>
        </p:nvSpPr>
        <p:spPr>
          <a:xfrm>
            <a:off x="472386" y="330493"/>
            <a:ext cx="5166360" cy="1239253"/>
          </a:xfrm>
          <a:prstGeom prst="rect">
            <a:avLst/>
          </a:prstGeom>
          <a:solidFill>
            <a:schemeClr val="tx2"/>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3200" b="1" spc="300" dirty="0">
                <a:latin typeface="Arial" panose="020B0604020202020204" pitchFamily="34" charset="0"/>
                <a:cs typeface="Arial" panose="020B0604020202020204" pitchFamily="34" charset="0"/>
              </a:rPr>
              <a:t>WIREFRAME</a:t>
            </a:r>
            <a:endParaRPr lang="en-US" sz="3200" b="1" spc="300" dirty="0"/>
          </a:p>
        </p:txBody>
      </p:sp>
      <p:pic>
        <p:nvPicPr>
          <p:cNvPr id="5" name="Picture 4" descr="A screenshot of a computer">
            <a:extLst>
              <a:ext uri="{FF2B5EF4-FFF2-40B4-BE49-F238E27FC236}">
                <a16:creationId xmlns:a16="http://schemas.microsoft.com/office/drawing/2014/main" id="{F480EFAB-2E57-2BBD-EB43-776A2CF8660E}"/>
              </a:ext>
            </a:extLst>
          </p:cNvPr>
          <p:cNvPicPr>
            <a:picLocks noChangeAspect="1"/>
          </p:cNvPicPr>
          <p:nvPr/>
        </p:nvPicPr>
        <p:blipFill>
          <a:blip r:embed="rId2"/>
          <a:stretch>
            <a:fillRect/>
          </a:stretch>
        </p:blipFill>
        <p:spPr>
          <a:xfrm>
            <a:off x="3247879" y="1892197"/>
            <a:ext cx="5696243" cy="3988005"/>
          </a:xfrm>
          <a:prstGeom prst="rect">
            <a:avLst/>
          </a:prstGeom>
        </p:spPr>
      </p:pic>
    </p:spTree>
    <p:extLst>
      <p:ext uri="{BB962C8B-B14F-4D97-AF65-F5344CB8AC3E}">
        <p14:creationId xmlns:p14="http://schemas.microsoft.com/office/powerpoint/2010/main" val="718943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2a5145cd-5f35-4e40-804b-04ad7a33edf7" xsi:nil="true"/>
    <SharedWithUsers xmlns="f7113b4e-2ce0-4a3d-8ddb-863e1beee682">
      <UserInfo>
        <DisplayName>Lucas Warren(UST,US)</DisplayName>
        <AccountId>17221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166F445E10A0E44980ABF14EA8244AC" ma:contentTypeVersion="13" ma:contentTypeDescription="Create a new document." ma:contentTypeScope="" ma:versionID="aeca07c7475f7641e9ac1a8688efd6b6">
  <xsd:schema xmlns:xsd="http://www.w3.org/2001/XMLSchema" xmlns:xs="http://www.w3.org/2001/XMLSchema" xmlns:p="http://schemas.microsoft.com/office/2006/metadata/properties" xmlns:ns2="2a5145cd-5f35-4e40-804b-04ad7a33edf7" xmlns:ns3="f7113b4e-2ce0-4a3d-8ddb-863e1beee682" targetNamespace="http://schemas.microsoft.com/office/2006/metadata/properties" ma:root="true" ma:fieldsID="0078760a24b3dc7352439c0f51bf8340" ns2:_="" ns3:_="">
    <xsd:import namespace="2a5145cd-5f35-4e40-804b-04ad7a33edf7"/>
    <xsd:import namespace="f7113b4e-2ce0-4a3d-8ddb-863e1beee682"/>
    <xsd:element name="properties">
      <xsd:complexType>
        <xsd:sequence>
          <xsd:element name="documentManagement">
            <xsd:complexType>
              <xsd:all>
                <xsd:element ref="ns2:Status"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5145cd-5f35-4e40-804b-04ad7a33edf7" elementFormDefault="qualified">
    <xsd:import namespace="http://schemas.microsoft.com/office/2006/documentManagement/types"/>
    <xsd:import namespace="http://schemas.microsoft.com/office/infopath/2007/PartnerControls"/>
    <xsd:element name="Status" ma:index="4" nillable="true" ma:displayName="Status" ma:internalName="Status" ma:readOnly="false">
      <xsd:simpleType>
        <xsd:restriction base="dms:Note">
          <xsd:maxLength value="255"/>
        </xsd:restriction>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113b4e-2ce0-4a3d-8ddb-863e1beee682"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8E9144-E3A5-41BC-AFE4-00414EB4BFE9}">
  <ds:schemaRefs>
    <ds:schemaRef ds:uri="http://schemas.openxmlformats.org/package/2006/metadata/core-properties"/>
    <ds:schemaRef ds:uri="http://purl.org/dc/terms/"/>
    <ds:schemaRef ds:uri="5de21204-f6c2-476d-9eb4-7ba6a46565b5"/>
    <ds:schemaRef ds:uri="http://schemas.microsoft.com/office/infopath/2007/PartnerControls"/>
    <ds:schemaRef ds:uri="http://schemas.microsoft.com/office/2006/documentManagement/types"/>
    <ds:schemaRef ds:uri="http://purl.org/dc/elements/1.1/"/>
    <ds:schemaRef ds:uri="http://schemas.microsoft.com/office/2006/metadata/properties"/>
    <ds:schemaRef ds:uri="3d490cd2-1cd2-4229-bf74-977b65ab40b2"/>
    <ds:schemaRef ds:uri="http://www.w3.org/XML/1998/namespace"/>
    <ds:schemaRef ds:uri="http://purl.org/dc/dcmitype/"/>
    <ds:schemaRef ds:uri="2a5145cd-5f35-4e40-804b-04ad7a33edf7"/>
    <ds:schemaRef ds:uri="f7113b4e-2ce0-4a3d-8ddb-863e1beee682"/>
  </ds:schemaRefs>
</ds:datastoreItem>
</file>

<file path=customXml/itemProps2.xml><?xml version="1.0" encoding="utf-8"?>
<ds:datastoreItem xmlns:ds="http://schemas.openxmlformats.org/officeDocument/2006/customXml" ds:itemID="{2FFDA136-08C9-450F-A048-EEBB62225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5145cd-5f35-4e40-804b-04ad7a33edf7"/>
    <ds:schemaRef ds:uri="f7113b4e-2ce0-4a3d-8ddb-863e1beee6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F18AF8-9165-447B-A970-765D04B495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4003</TotalTime>
  <Words>422</Words>
  <Application>Microsoft Office PowerPoint</Application>
  <PresentationFormat>Widescreen</PresentationFormat>
  <Paragraphs>90</Paragraphs>
  <Slides>15</Slides>
  <Notes>1</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UST</vt:lpstr>
      <vt:lpstr>PowerPoint Presentation</vt:lpstr>
      <vt:lpstr>PowerPoint Presentation</vt:lpstr>
      <vt:lpstr> Introduction</vt:lpstr>
      <vt:lpstr>Market size of the airline industry worldwide from 2018 to 2023</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lastModifiedBy>Uma Achuthan Maya(UST,IN)</cp:lastModifiedBy>
  <cp:revision>30</cp:revision>
  <cp:lastPrinted>2019-10-06T00:46:52Z</cp:lastPrinted>
  <dcterms:created xsi:type="dcterms:W3CDTF">2020-12-03T20:34:18Z</dcterms:created>
  <dcterms:modified xsi:type="dcterms:W3CDTF">2023-09-25T12:22:21Z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0x0101007166F445E10A0E44980ABF14EA8244AC</vt:lpwstr>
  </property>
</Properties>
</file>